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63" r:id="rId2"/>
    <p:sldId id="419" r:id="rId3"/>
    <p:sldId id="420" r:id="rId4"/>
    <p:sldId id="422" r:id="rId5"/>
    <p:sldId id="42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408E"/>
    <a:srgbClr val="304050"/>
    <a:srgbClr val="45BBCE"/>
    <a:srgbClr val="B623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14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67A1C-0356-4C55-8A58-48A0AB7CD1D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047D7-DB2A-4FF2-BEC2-05E3BF2E4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50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095C-FBFD-03B5-AC08-AC69213DF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10B7F-B898-12B4-D4BE-14031F8F7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F2E19-3B06-2E34-E9FE-1CB59A819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0B385-A00D-F7FB-8175-CA4FC51E1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4C12A-A8A1-E037-A6BF-E0FC5DF76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0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3678A-51B7-5E4B-6B13-6DDC30211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E2B71-5D1D-E9EB-51F8-A8F9A53A6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8634D-453F-3322-B28E-1535550AA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8D9F9-6216-0F3A-58D7-91666E18C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3934B-DE9C-AADE-E95B-63F102087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6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CE22A-7626-A8D6-0E57-D194D6EAA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D543B-3633-79E9-98D6-296486921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3B86F-D8ED-09CD-A766-29AD4D85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2E1C-4961-D947-E23B-C0A0C8B5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6E35C-7E26-328C-6508-6D6780B5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0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or contents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49DC9B-8309-0544-9E8E-43330CE3E7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9153" y="910092"/>
            <a:ext cx="6150124" cy="1019031"/>
          </a:xfrm>
        </p:spPr>
        <p:txBody>
          <a:bodyPr>
            <a:noAutofit/>
          </a:bodyPr>
          <a:lstStyle>
            <a:lvl1pPr marL="0" indent="0">
              <a:buNone/>
              <a:defRPr sz="4000" b="0" i="0">
                <a:solidFill>
                  <a:schemeClr val="accent2"/>
                </a:solidFill>
                <a:latin typeface="Gilroy" pitchFamily="2" charset="77"/>
              </a:defRPr>
            </a:lvl1pPr>
          </a:lstStyle>
          <a:p>
            <a:pPr lvl="0"/>
            <a:r>
              <a:rPr lang="en-GB" dirty="0"/>
              <a:t>Enter title </a:t>
            </a:r>
            <a:endParaRPr lang="en-US" dirty="0"/>
          </a:p>
        </p:txBody>
      </p:sp>
      <p:sp>
        <p:nvSpPr>
          <p:cNvPr id="10" name="Freeform: Shape 42">
            <a:extLst>
              <a:ext uri="{FF2B5EF4-FFF2-40B4-BE49-F238E27FC236}">
                <a16:creationId xmlns:a16="http://schemas.microsoft.com/office/drawing/2014/main" id="{DAEE39C9-8AB6-5C41-A028-A72703EA3F72}"/>
              </a:ext>
            </a:extLst>
          </p:cNvPr>
          <p:cNvSpPr/>
          <p:nvPr userDrawn="1"/>
        </p:nvSpPr>
        <p:spPr>
          <a:xfrm>
            <a:off x="7509665" y="0"/>
            <a:ext cx="4682335" cy="6857999"/>
          </a:xfrm>
          <a:custGeom>
            <a:avLst/>
            <a:gdLst>
              <a:gd name="connsiteX0" fmla="*/ 1951787 w 4682335"/>
              <a:gd name="connsiteY0" fmla="*/ 4581164 h 6857999"/>
              <a:gd name="connsiteX1" fmla="*/ 987150 w 4682335"/>
              <a:gd name="connsiteY1" fmla="*/ 5144775 h 6857999"/>
              <a:gd name="connsiteX2" fmla="*/ 1951659 w 4682335"/>
              <a:gd name="connsiteY2" fmla="*/ 5717722 h 6857999"/>
              <a:gd name="connsiteX3" fmla="*/ 2914377 w 4682335"/>
              <a:gd name="connsiteY3" fmla="*/ 5144775 h 6857999"/>
              <a:gd name="connsiteX4" fmla="*/ 3893725 w 4682335"/>
              <a:gd name="connsiteY4" fmla="*/ 3408149 h 6857999"/>
              <a:gd name="connsiteX5" fmla="*/ 2928832 w 4682335"/>
              <a:gd name="connsiteY5" fmla="*/ 3979306 h 6857999"/>
              <a:gd name="connsiteX6" fmla="*/ 2928320 w 4682335"/>
              <a:gd name="connsiteY6" fmla="*/ 5136332 h 6857999"/>
              <a:gd name="connsiteX7" fmla="*/ 3891678 w 4682335"/>
              <a:gd name="connsiteY7" fmla="*/ 4572849 h 6857999"/>
              <a:gd name="connsiteX8" fmla="*/ 1956392 w 4682335"/>
              <a:gd name="connsiteY8" fmla="*/ 3408149 h 6857999"/>
              <a:gd name="connsiteX9" fmla="*/ 1956392 w 4682335"/>
              <a:gd name="connsiteY9" fmla="*/ 4572849 h 6857999"/>
              <a:gd name="connsiteX10" fmla="*/ 2918854 w 4682335"/>
              <a:gd name="connsiteY10" fmla="*/ 5136332 h 6857999"/>
              <a:gd name="connsiteX11" fmla="*/ 2919366 w 4682335"/>
              <a:gd name="connsiteY11" fmla="*/ 3979306 h 6857999"/>
              <a:gd name="connsiteX12" fmla="*/ 1946798 w 4682335"/>
              <a:gd name="connsiteY12" fmla="*/ 3408149 h 6857999"/>
              <a:gd name="connsiteX13" fmla="*/ 982417 w 4682335"/>
              <a:gd name="connsiteY13" fmla="*/ 3979306 h 6857999"/>
              <a:gd name="connsiteX14" fmla="*/ 982417 w 4682335"/>
              <a:gd name="connsiteY14" fmla="*/ 5136332 h 6857999"/>
              <a:gd name="connsiteX15" fmla="*/ 1946798 w 4682335"/>
              <a:gd name="connsiteY15" fmla="*/ 4572849 h 6857999"/>
              <a:gd name="connsiteX16" fmla="*/ 10489 w 4682335"/>
              <a:gd name="connsiteY16" fmla="*/ 3408149 h 6857999"/>
              <a:gd name="connsiteX17" fmla="*/ 9466 w 4682335"/>
              <a:gd name="connsiteY17" fmla="*/ 4572849 h 6857999"/>
              <a:gd name="connsiteX18" fmla="*/ 972696 w 4682335"/>
              <a:gd name="connsiteY18" fmla="*/ 5136332 h 6857999"/>
              <a:gd name="connsiteX19" fmla="*/ 972696 w 4682335"/>
              <a:gd name="connsiteY19" fmla="*/ 3979306 h 6857999"/>
              <a:gd name="connsiteX20" fmla="*/ 2924099 w 4682335"/>
              <a:gd name="connsiteY20" fmla="*/ 2832898 h 6857999"/>
              <a:gd name="connsiteX21" fmla="*/ 1960997 w 4682335"/>
              <a:gd name="connsiteY21" fmla="*/ 3399706 h 6857999"/>
              <a:gd name="connsiteX22" fmla="*/ 2924099 w 4682335"/>
              <a:gd name="connsiteY22" fmla="*/ 3970992 h 6857999"/>
              <a:gd name="connsiteX23" fmla="*/ 3889119 w 4682335"/>
              <a:gd name="connsiteY23" fmla="*/ 3399706 h 6857999"/>
              <a:gd name="connsiteX24" fmla="*/ 979731 w 4682335"/>
              <a:gd name="connsiteY24" fmla="*/ 2832898 h 6857999"/>
              <a:gd name="connsiteX25" fmla="*/ 15222 w 4682335"/>
              <a:gd name="connsiteY25" fmla="*/ 3399706 h 6857999"/>
              <a:gd name="connsiteX26" fmla="*/ 977556 w 4682335"/>
              <a:gd name="connsiteY26" fmla="*/ 3970992 h 6857999"/>
              <a:gd name="connsiteX27" fmla="*/ 1942193 w 4682335"/>
              <a:gd name="connsiteY27" fmla="*/ 3399706 h 6857999"/>
              <a:gd name="connsiteX28" fmla="*/ 2929088 w 4682335"/>
              <a:gd name="connsiteY28" fmla="*/ 1660267 h 6857999"/>
              <a:gd name="connsiteX29" fmla="*/ 2928960 w 4682335"/>
              <a:gd name="connsiteY29" fmla="*/ 2824583 h 6857999"/>
              <a:gd name="connsiteX30" fmla="*/ 3893852 w 4682335"/>
              <a:gd name="connsiteY30" fmla="*/ 3391392 h 6857999"/>
              <a:gd name="connsiteX31" fmla="*/ 3893980 w 4682335"/>
              <a:gd name="connsiteY31" fmla="*/ 2228098 h 6857999"/>
              <a:gd name="connsiteX32" fmla="*/ 982289 w 4682335"/>
              <a:gd name="connsiteY32" fmla="*/ 1660267 h 6857999"/>
              <a:gd name="connsiteX33" fmla="*/ 984464 w 4682335"/>
              <a:gd name="connsiteY33" fmla="*/ 2824583 h 6857999"/>
              <a:gd name="connsiteX34" fmla="*/ 1946798 w 4682335"/>
              <a:gd name="connsiteY34" fmla="*/ 3391264 h 6857999"/>
              <a:gd name="connsiteX35" fmla="*/ 1946798 w 4682335"/>
              <a:gd name="connsiteY35" fmla="*/ 2227970 h 6857999"/>
              <a:gd name="connsiteX36" fmla="*/ 2919494 w 4682335"/>
              <a:gd name="connsiteY36" fmla="*/ 1660139 h 6857999"/>
              <a:gd name="connsiteX37" fmla="*/ 1956392 w 4682335"/>
              <a:gd name="connsiteY37" fmla="*/ 2227970 h 6857999"/>
              <a:gd name="connsiteX38" fmla="*/ 1956392 w 4682335"/>
              <a:gd name="connsiteY38" fmla="*/ 3391264 h 6857999"/>
              <a:gd name="connsiteX39" fmla="*/ 2919366 w 4682335"/>
              <a:gd name="connsiteY39" fmla="*/ 2824583 h 6857999"/>
              <a:gd name="connsiteX40" fmla="*/ 1951659 w 4682335"/>
              <a:gd name="connsiteY40" fmla="*/ 1085783 h 6857999"/>
              <a:gd name="connsiteX41" fmla="*/ 987023 w 4682335"/>
              <a:gd name="connsiteY41" fmla="*/ 1651824 h 6857999"/>
              <a:gd name="connsiteX42" fmla="*/ 1951659 w 4682335"/>
              <a:gd name="connsiteY42" fmla="*/ 2219655 h 6857999"/>
              <a:gd name="connsiteX43" fmla="*/ 2914889 w 4682335"/>
              <a:gd name="connsiteY43" fmla="*/ 1651952 h 6857999"/>
              <a:gd name="connsiteX44" fmla="*/ 4041058 w 4682335"/>
              <a:gd name="connsiteY44" fmla="*/ 0 h 6857999"/>
              <a:gd name="connsiteX45" fmla="*/ 4060204 w 4682335"/>
              <a:gd name="connsiteY45" fmla="*/ 0 h 6857999"/>
              <a:gd name="connsiteX46" fmla="*/ 4682335 w 4682335"/>
              <a:gd name="connsiteY46" fmla="*/ 367172 h 6857999"/>
              <a:gd name="connsiteX47" fmla="*/ 4682335 w 4682335"/>
              <a:gd name="connsiteY47" fmla="*/ 378522 h 6857999"/>
              <a:gd name="connsiteX48" fmla="*/ 1946926 w 4682335"/>
              <a:gd name="connsiteY48" fmla="*/ 0 h 6857999"/>
              <a:gd name="connsiteX49" fmla="*/ 1956392 w 4682335"/>
              <a:gd name="connsiteY49" fmla="*/ 0 h 6857999"/>
              <a:gd name="connsiteX50" fmla="*/ 1956392 w 4682335"/>
              <a:gd name="connsiteY50" fmla="*/ 1077469 h 6857999"/>
              <a:gd name="connsiteX51" fmla="*/ 2919494 w 4682335"/>
              <a:gd name="connsiteY51" fmla="*/ 1643509 h 6857999"/>
              <a:gd name="connsiteX52" fmla="*/ 2919622 w 4682335"/>
              <a:gd name="connsiteY52" fmla="*/ 486484 h 6857999"/>
              <a:gd name="connsiteX53" fmla="*/ 2097348 w 4682335"/>
              <a:gd name="connsiteY53" fmla="*/ 0 h 6857999"/>
              <a:gd name="connsiteX54" fmla="*/ 2116037 w 4682335"/>
              <a:gd name="connsiteY54" fmla="*/ 0 h 6857999"/>
              <a:gd name="connsiteX55" fmla="*/ 2923331 w 4682335"/>
              <a:gd name="connsiteY55" fmla="*/ 477529 h 6857999"/>
              <a:gd name="connsiteX56" fmla="*/ 3730732 w 4682335"/>
              <a:gd name="connsiteY56" fmla="*/ 0 h 6857999"/>
              <a:gd name="connsiteX57" fmla="*/ 3749643 w 4682335"/>
              <a:gd name="connsiteY57" fmla="*/ 0 h 6857999"/>
              <a:gd name="connsiteX58" fmla="*/ 2929216 w 4682335"/>
              <a:gd name="connsiteY58" fmla="*/ 485333 h 6857999"/>
              <a:gd name="connsiteX59" fmla="*/ 2929088 w 4682335"/>
              <a:gd name="connsiteY59" fmla="*/ 1643509 h 6857999"/>
              <a:gd name="connsiteX60" fmla="*/ 3891038 w 4682335"/>
              <a:gd name="connsiteY60" fmla="*/ 1077469 h 6857999"/>
              <a:gd name="connsiteX61" fmla="*/ 3890445 w 4682335"/>
              <a:gd name="connsiteY61" fmla="*/ 0 h 6857999"/>
              <a:gd name="connsiteX62" fmla="*/ 3900038 w 4682335"/>
              <a:gd name="connsiteY62" fmla="*/ 0 h 6857999"/>
              <a:gd name="connsiteX63" fmla="*/ 3900632 w 4682335"/>
              <a:gd name="connsiteY63" fmla="*/ 1077469 h 6857999"/>
              <a:gd name="connsiteX64" fmla="*/ 4682335 w 4682335"/>
              <a:gd name="connsiteY64" fmla="*/ 1536695 h 6857999"/>
              <a:gd name="connsiteX65" fmla="*/ 4682335 w 4682335"/>
              <a:gd name="connsiteY65" fmla="*/ 1547791 h 6857999"/>
              <a:gd name="connsiteX66" fmla="*/ 3895899 w 4682335"/>
              <a:gd name="connsiteY66" fmla="*/ 1085783 h 6857999"/>
              <a:gd name="connsiteX67" fmla="*/ 2933693 w 4682335"/>
              <a:gd name="connsiteY67" fmla="*/ 1651824 h 6857999"/>
              <a:gd name="connsiteX68" fmla="*/ 3898713 w 4682335"/>
              <a:gd name="connsiteY68" fmla="*/ 2219655 h 6857999"/>
              <a:gd name="connsiteX69" fmla="*/ 4682335 w 4682335"/>
              <a:gd name="connsiteY69" fmla="*/ 1756702 h 6857999"/>
              <a:gd name="connsiteX70" fmla="*/ 4682335 w 4682335"/>
              <a:gd name="connsiteY70" fmla="*/ 1767752 h 6857999"/>
              <a:gd name="connsiteX71" fmla="*/ 3903446 w 4682335"/>
              <a:gd name="connsiteY71" fmla="*/ 2227970 h 6857999"/>
              <a:gd name="connsiteX72" fmla="*/ 3903318 w 4682335"/>
              <a:gd name="connsiteY72" fmla="*/ 3391264 h 6857999"/>
              <a:gd name="connsiteX73" fmla="*/ 4682335 w 4682335"/>
              <a:gd name="connsiteY73" fmla="*/ 2931860 h 6857999"/>
              <a:gd name="connsiteX74" fmla="*/ 4682335 w 4682335"/>
              <a:gd name="connsiteY74" fmla="*/ 2942964 h 6857999"/>
              <a:gd name="connsiteX75" fmla="*/ 3903446 w 4682335"/>
              <a:gd name="connsiteY75" fmla="*/ 3402392 h 6857999"/>
              <a:gd name="connsiteX76" fmla="*/ 3901272 w 4682335"/>
              <a:gd name="connsiteY76" fmla="*/ 4575536 h 6857999"/>
              <a:gd name="connsiteX77" fmla="*/ 3901144 w 4682335"/>
              <a:gd name="connsiteY77" fmla="*/ 4576047 h 6857999"/>
              <a:gd name="connsiteX78" fmla="*/ 3900888 w 4682335"/>
              <a:gd name="connsiteY78" fmla="*/ 4576943 h 6857999"/>
              <a:gd name="connsiteX79" fmla="*/ 3900504 w 4682335"/>
              <a:gd name="connsiteY79" fmla="*/ 4577838 h 6857999"/>
              <a:gd name="connsiteX80" fmla="*/ 3899992 w 4682335"/>
              <a:gd name="connsiteY80" fmla="*/ 4578606 h 6857999"/>
              <a:gd name="connsiteX81" fmla="*/ 3899225 w 4682335"/>
              <a:gd name="connsiteY81" fmla="*/ 4579245 h 6857999"/>
              <a:gd name="connsiteX82" fmla="*/ 3898841 w 4682335"/>
              <a:gd name="connsiteY82" fmla="*/ 4579629 h 6857999"/>
              <a:gd name="connsiteX83" fmla="*/ 2928320 w 4682335"/>
              <a:gd name="connsiteY83" fmla="*/ 5147333 h 6857999"/>
              <a:gd name="connsiteX84" fmla="*/ 2925890 w 4682335"/>
              <a:gd name="connsiteY84" fmla="*/ 6313441 h 6857999"/>
              <a:gd name="connsiteX85" fmla="*/ 2925762 w 4682335"/>
              <a:gd name="connsiteY85" fmla="*/ 6313952 h 6857999"/>
              <a:gd name="connsiteX86" fmla="*/ 2925506 w 4682335"/>
              <a:gd name="connsiteY86" fmla="*/ 6314848 h 6857999"/>
              <a:gd name="connsiteX87" fmla="*/ 2925122 w 4682335"/>
              <a:gd name="connsiteY87" fmla="*/ 6315743 h 6857999"/>
              <a:gd name="connsiteX88" fmla="*/ 2924611 w 4682335"/>
              <a:gd name="connsiteY88" fmla="*/ 6316511 h 6857999"/>
              <a:gd name="connsiteX89" fmla="*/ 2923843 w 4682335"/>
              <a:gd name="connsiteY89" fmla="*/ 6317150 h 6857999"/>
              <a:gd name="connsiteX90" fmla="*/ 2923459 w 4682335"/>
              <a:gd name="connsiteY90" fmla="*/ 6317533 h 6857999"/>
              <a:gd name="connsiteX91" fmla="*/ 2011167 w 4682335"/>
              <a:gd name="connsiteY91" fmla="*/ 6857999 h 6857999"/>
              <a:gd name="connsiteX92" fmla="*/ 1992866 w 4682335"/>
              <a:gd name="connsiteY92" fmla="*/ 6857999 h 6857999"/>
              <a:gd name="connsiteX93" fmla="*/ 2916296 w 4682335"/>
              <a:gd name="connsiteY93" fmla="*/ 6310882 h 6857999"/>
              <a:gd name="connsiteX94" fmla="*/ 2918726 w 4682335"/>
              <a:gd name="connsiteY94" fmla="*/ 5153089 h 6857999"/>
              <a:gd name="connsiteX95" fmla="*/ 1956392 w 4682335"/>
              <a:gd name="connsiteY95" fmla="*/ 5726037 h 6857999"/>
              <a:gd name="connsiteX96" fmla="*/ 1956392 w 4682335"/>
              <a:gd name="connsiteY96" fmla="*/ 6857999 h 6857999"/>
              <a:gd name="connsiteX97" fmla="*/ 1946798 w 4682335"/>
              <a:gd name="connsiteY97" fmla="*/ 6857999 h 6857999"/>
              <a:gd name="connsiteX98" fmla="*/ 1946798 w 4682335"/>
              <a:gd name="connsiteY98" fmla="*/ 5726165 h 6857999"/>
              <a:gd name="connsiteX99" fmla="*/ 982417 w 4682335"/>
              <a:gd name="connsiteY99" fmla="*/ 5153217 h 6857999"/>
              <a:gd name="connsiteX100" fmla="*/ 982417 w 4682335"/>
              <a:gd name="connsiteY100" fmla="*/ 6310882 h 6857999"/>
              <a:gd name="connsiteX101" fmla="*/ 1909946 w 4682335"/>
              <a:gd name="connsiteY101" fmla="*/ 6857999 h 6857999"/>
              <a:gd name="connsiteX102" fmla="*/ 1891760 w 4682335"/>
              <a:gd name="connsiteY102" fmla="*/ 6857999 h 6857999"/>
              <a:gd name="connsiteX103" fmla="*/ 975254 w 4682335"/>
              <a:gd name="connsiteY103" fmla="*/ 6317533 h 6857999"/>
              <a:gd name="connsiteX104" fmla="*/ 974870 w 4682335"/>
              <a:gd name="connsiteY104" fmla="*/ 6317150 h 6857999"/>
              <a:gd name="connsiteX105" fmla="*/ 974103 w 4682335"/>
              <a:gd name="connsiteY105" fmla="*/ 6316511 h 6857999"/>
              <a:gd name="connsiteX106" fmla="*/ 973591 w 4682335"/>
              <a:gd name="connsiteY106" fmla="*/ 6315743 h 6857999"/>
              <a:gd name="connsiteX107" fmla="*/ 973207 w 4682335"/>
              <a:gd name="connsiteY107" fmla="*/ 6314976 h 6857999"/>
              <a:gd name="connsiteX108" fmla="*/ 972951 w 4682335"/>
              <a:gd name="connsiteY108" fmla="*/ 6313952 h 6857999"/>
              <a:gd name="connsiteX109" fmla="*/ 972824 w 4682335"/>
              <a:gd name="connsiteY109" fmla="*/ 6313441 h 6857999"/>
              <a:gd name="connsiteX110" fmla="*/ 972824 w 4682335"/>
              <a:gd name="connsiteY110" fmla="*/ 5147333 h 6857999"/>
              <a:gd name="connsiteX111" fmla="*/ 2430 w 4682335"/>
              <a:gd name="connsiteY111" fmla="*/ 4579629 h 6857999"/>
              <a:gd name="connsiteX112" fmla="*/ 2047 w 4682335"/>
              <a:gd name="connsiteY112" fmla="*/ 4579245 h 6857999"/>
              <a:gd name="connsiteX113" fmla="*/ 1279 w 4682335"/>
              <a:gd name="connsiteY113" fmla="*/ 4578606 h 6857999"/>
              <a:gd name="connsiteX114" fmla="*/ 768 w 4682335"/>
              <a:gd name="connsiteY114" fmla="*/ 4577838 h 6857999"/>
              <a:gd name="connsiteX115" fmla="*/ 384 w 4682335"/>
              <a:gd name="connsiteY115" fmla="*/ 4576943 h 6857999"/>
              <a:gd name="connsiteX116" fmla="*/ 128 w 4682335"/>
              <a:gd name="connsiteY116" fmla="*/ 4576047 h 6857999"/>
              <a:gd name="connsiteX117" fmla="*/ 0 w 4682335"/>
              <a:gd name="connsiteY117" fmla="*/ 4575536 h 6857999"/>
              <a:gd name="connsiteX118" fmla="*/ 1023 w 4682335"/>
              <a:gd name="connsiteY118" fmla="*/ 3399706 h 6857999"/>
              <a:gd name="connsiteX119" fmla="*/ 1023 w 4682335"/>
              <a:gd name="connsiteY119" fmla="*/ 3399451 h 6857999"/>
              <a:gd name="connsiteX120" fmla="*/ 1151 w 4682335"/>
              <a:gd name="connsiteY120" fmla="*/ 3398811 h 6857999"/>
              <a:gd name="connsiteX121" fmla="*/ 1279 w 4682335"/>
              <a:gd name="connsiteY121" fmla="*/ 3398171 h 6857999"/>
              <a:gd name="connsiteX122" fmla="*/ 1535 w 4682335"/>
              <a:gd name="connsiteY122" fmla="*/ 3397531 h 6857999"/>
              <a:gd name="connsiteX123" fmla="*/ 1663 w 4682335"/>
              <a:gd name="connsiteY123" fmla="*/ 3397276 h 6857999"/>
              <a:gd name="connsiteX124" fmla="*/ 1791 w 4682335"/>
              <a:gd name="connsiteY124" fmla="*/ 3397148 h 6857999"/>
              <a:gd name="connsiteX125" fmla="*/ 2175 w 4682335"/>
              <a:gd name="connsiteY125" fmla="*/ 3396636 h 6857999"/>
              <a:gd name="connsiteX126" fmla="*/ 2686 w 4682335"/>
              <a:gd name="connsiteY126" fmla="*/ 3396124 h 6857999"/>
              <a:gd name="connsiteX127" fmla="*/ 3198 w 4682335"/>
              <a:gd name="connsiteY127" fmla="*/ 3395741 h 6857999"/>
              <a:gd name="connsiteX128" fmla="*/ 3326 w 4682335"/>
              <a:gd name="connsiteY128" fmla="*/ 3395613 h 6857999"/>
              <a:gd name="connsiteX129" fmla="*/ 975126 w 4682335"/>
              <a:gd name="connsiteY129" fmla="*/ 2824711 h 6857999"/>
              <a:gd name="connsiteX130" fmla="*/ 972951 w 4682335"/>
              <a:gd name="connsiteY130" fmla="*/ 1651952 h 6857999"/>
              <a:gd name="connsiteX131" fmla="*/ 972951 w 4682335"/>
              <a:gd name="connsiteY131" fmla="*/ 1651696 h 6857999"/>
              <a:gd name="connsiteX132" fmla="*/ 973079 w 4682335"/>
              <a:gd name="connsiteY132" fmla="*/ 1651056 h 6857999"/>
              <a:gd name="connsiteX133" fmla="*/ 973207 w 4682335"/>
              <a:gd name="connsiteY133" fmla="*/ 1650417 h 6857999"/>
              <a:gd name="connsiteX134" fmla="*/ 973463 w 4682335"/>
              <a:gd name="connsiteY134" fmla="*/ 1649777 h 6857999"/>
              <a:gd name="connsiteX135" fmla="*/ 973591 w 4682335"/>
              <a:gd name="connsiteY135" fmla="*/ 1649521 h 6857999"/>
              <a:gd name="connsiteX136" fmla="*/ 973719 w 4682335"/>
              <a:gd name="connsiteY136" fmla="*/ 1649266 h 6857999"/>
              <a:gd name="connsiteX137" fmla="*/ 974103 w 4682335"/>
              <a:gd name="connsiteY137" fmla="*/ 1648754 h 6857999"/>
              <a:gd name="connsiteX138" fmla="*/ 974614 w 4682335"/>
              <a:gd name="connsiteY138" fmla="*/ 1648242 h 6857999"/>
              <a:gd name="connsiteX139" fmla="*/ 975126 w 4682335"/>
              <a:gd name="connsiteY139" fmla="*/ 1647859 h 6857999"/>
              <a:gd name="connsiteX140" fmla="*/ 975254 w 4682335"/>
              <a:gd name="connsiteY140" fmla="*/ 1647730 h 6857999"/>
              <a:gd name="connsiteX141" fmla="*/ 1946926 w 4682335"/>
              <a:gd name="connsiteY141" fmla="*/ 107746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682335" h="6857999">
                <a:moveTo>
                  <a:pt x="1951787" y="4581164"/>
                </a:moveTo>
                <a:lnTo>
                  <a:pt x="987150" y="5144775"/>
                </a:lnTo>
                <a:lnTo>
                  <a:pt x="1951659" y="5717722"/>
                </a:lnTo>
                <a:lnTo>
                  <a:pt x="2914377" y="5144775"/>
                </a:lnTo>
                <a:close/>
                <a:moveTo>
                  <a:pt x="3893725" y="3408149"/>
                </a:moveTo>
                <a:lnTo>
                  <a:pt x="2928832" y="3979306"/>
                </a:lnTo>
                <a:lnTo>
                  <a:pt x="2928320" y="5136332"/>
                </a:lnTo>
                <a:lnTo>
                  <a:pt x="3891678" y="4572849"/>
                </a:lnTo>
                <a:close/>
                <a:moveTo>
                  <a:pt x="1956392" y="3408149"/>
                </a:moveTo>
                <a:lnTo>
                  <a:pt x="1956392" y="4572849"/>
                </a:lnTo>
                <a:lnTo>
                  <a:pt x="2918854" y="5136332"/>
                </a:lnTo>
                <a:lnTo>
                  <a:pt x="2919366" y="3979306"/>
                </a:lnTo>
                <a:close/>
                <a:moveTo>
                  <a:pt x="1946798" y="3408149"/>
                </a:moveTo>
                <a:lnTo>
                  <a:pt x="982417" y="3979306"/>
                </a:lnTo>
                <a:lnTo>
                  <a:pt x="982417" y="5136332"/>
                </a:lnTo>
                <a:lnTo>
                  <a:pt x="1946798" y="4572849"/>
                </a:lnTo>
                <a:close/>
                <a:moveTo>
                  <a:pt x="10489" y="3408149"/>
                </a:moveTo>
                <a:lnTo>
                  <a:pt x="9466" y="4572849"/>
                </a:lnTo>
                <a:lnTo>
                  <a:pt x="972696" y="5136332"/>
                </a:lnTo>
                <a:lnTo>
                  <a:pt x="972696" y="3979306"/>
                </a:lnTo>
                <a:close/>
                <a:moveTo>
                  <a:pt x="2924099" y="2832898"/>
                </a:moveTo>
                <a:lnTo>
                  <a:pt x="1960997" y="3399706"/>
                </a:lnTo>
                <a:lnTo>
                  <a:pt x="2924099" y="3970992"/>
                </a:lnTo>
                <a:lnTo>
                  <a:pt x="3889119" y="3399706"/>
                </a:lnTo>
                <a:close/>
                <a:moveTo>
                  <a:pt x="979731" y="2832898"/>
                </a:moveTo>
                <a:lnTo>
                  <a:pt x="15222" y="3399706"/>
                </a:lnTo>
                <a:lnTo>
                  <a:pt x="977556" y="3970992"/>
                </a:lnTo>
                <a:lnTo>
                  <a:pt x="1942193" y="3399706"/>
                </a:lnTo>
                <a:close/>
                <a:moveTo>
                  <a:pt x="2929088" y="1660267"/>
                </a:moveTo>
                <a:lnTo>
                  <a:pt x="2928960" y="2824583"/>
                </a:lnTo>
                <a:lnTo>
                  <a:pt x="3893852" y="3391392"/>
                </a:lnTo>
                <a:lnTo>
                  <a:pt x="3893980" y="2228098"/>
                </a:lnTo>
                <a:close/>
                <a:moveTo>
                  <a:pt x="982289" y="1660267"/>
                </a:moveTo>
                <a:lnTo>
                  <a:pt x="984464" y="2824583"/>
                </a:lnTo>
                <a:lnTo>
                  <a:pt x="1946798" y="3391264"/>
                </a:lnTo>
                <a:lnTo>
                  <a:pt x="1946798" y="2227970"/>
                </a:lnTo>
                <a:close/>
                <a:moveTo>
                  <a:pt x="2919494" y="1660139"/>
                </a:moveTo>
                <a:lnTo>
                  <a:pt x="1956392" y="2227970"/>
                </a:lnTo>
                <a:lnTo>
                  <a:pt x="1956392" y="3391264"/>
                </a:lnTo>
                <a:lnTo>
                  <a:pt x="2919366" y="2824583"/>
                </a:lnTo>
                <a:close/>
                <a:moveTo>
                  <a:pt x="1951659" y="1085783"/>
                </a:moveTo>
                <a:lnTo>
                  <a:pt x="987023" y="1651824"/>
                </a:lnTo>
                <a:lnTo>
                  <a:pt x="1951659" y="2219655"/>
                </a:lnTo>
                <a:lnTo>
                  <a:pt x="2914889" y="1651952"/>
                </a:lnTo>
                <a:close/>
                <a:moveTo>
                  <a:pt x="4041058" y="0"/>
                </a:moveTo>
                <a:lnTo>
                  <a:pt x="4060204" y="0"/>
                </a:lnTo>
                <a:lnTo>
                  <a:pt x="4682335" y="367172"/>
                </a:lnTo>
                <a:lnTo>
                  <a:pt x="4682335" y="378522"/>
                </a:lnTo>
                <a:close/>
                <a:moveTo>
                  <a:pt x="1946926" y="0"/>
                </a:moveTo>
                <a:lnTo>
                  <a:pt x="1956392" y="0"/>
                </a:lnTo>
                <a:lnTo>
                  <a:pt x="1956392" y="1077469"/>
                </a:lnTo>
                <a:lnTo>
                  <a:pt x="2919494" y="1643509"/>
                </a:lnTo>
                <a:lnTo>
                  <a:pt x="2919622" y="486484"/>
                </a:lnTo>
                <a:lnTo>
                  <a:pt x="2097348" y="0"/>
                </a:lnTo>
                <a:lnTo>
                  <a:pt x="2116037" y="0"/>
                </a:lnTo>
                <a:lnTo>
                  <a:pt x="2923331" y="477529"/>
                </a:lnTo>
                <a:lnTo>
                  <a:pt x="3730732" y="0"/>
                </a:lnTo>
                <a:lnTo>
                  <a:pt x="3749643" y="0"/>
                </a:lnTo>
                <a:lnTo>
                  <a:pt x="2929216" y="485333"/>
                </a:lnTo>
                <a:lnTo>
                  <a:pt x="2929088" y="1643509"/>
                </a:lnTo>
                <a:lnTo>
                  <a:pt x="3891038" y="1077469"/>
                </a:lnTo>
                <a:lnTo>
                  <a:pt x="3890445" y="0"/>
                </a:lnTo>
                <a:lnTo>
                  <a:pt x="3900038" y="0"/>
                </a:lnTo>
                <a:lnTo>
                  <a:pt x="3900632" y="1077469"/>
                </a:lnTo>
                <a:lnTo>
                  <a:pt x="4682335" y="1536695"/>
                </a:lnTo>
                <a:lnTo>
                  <a:pt x="4682335" y="1547791"/>
                </a:lnTo>
                <a:lnTo>
                  <a:pt x="3895899" y="1085783"/>
                </a:lnTo>
                <a:lnTo>
                  <a:pt x="2933693" y="1651824"/>
                </a:lnTo>
                <a:lnTo>
                  <a:pt x="3898713" y="2219655"/>
                </a:lnTo>
                <a:lnTo>
                  <a:pt x="4682335" y="1756702"/>
                </a:lnTo>
                <a:lnTo>
                  <a:pt x="4682335" y="1767752"/>
                </a:lnTo>
                <a:lnTo>
                  <a:pt x="3903446" y="2227970"/>
                </a:lnTo>
                <a:lnTo>
                  <a:pt x="3903318" y="3391264"/>
                </a:lnTo>
                <a:lnTo>
                  <a:pt x="4682335" y="2931860"/>
                </a:lnTo>
                <a:lnTo>
                  <a:pt x="4682335" y="2942964"/>
                </a:lnTo>
                <a:lnTo>
                  <a:pt x="3903446" y="3402392"/>
                </a:lnTo>
                <a:lnTo>
                  <a:pt x="3901272" y="4575536"/>
                </a:lnTo>
                <a:cubicBezTo>
                  <a:pt x="3901272" y="4575664"/>
                  <a:pt x="3901144" y="4575792"/>
                  <a:pt x="3901144" y="4576047"/>
                </a:cubicBezTo>
                <a:cubicBezTo>
                  <a:pt x="3901016" y="4576303"/>
                  <a:pt x="3901016" y="4576687"/>
                  <a:pt x="3900888" y="4576943"/>
                </a:cubicBezTo>
                <a:cubicBezTo>
                  <a:pt x="3900760" y="4577327"/>
                  <a:pt x="3900632" y="4577582"/>
                  <a:pt x="3900504" y="4577838"/>
                </a:cubicBezTo>
                <a:cubicBezTo>
                  <a:pt x="3900376" y="4578094"/>
                  <a:pt x="3900248" y="4578350"/>
                  <a:pt x="3899992" y="4578606"/>
                </a:cubicBezTo>
                <a:cubicBezTo>
                  <a:pt x="3899736" y="4578862"/>
                  <a:pt x="3899481" y="4578990"/>
                  <a:pt x="3899225" y="4579245"/>
                </a:cubicBezTo>
                <a:cubicBezTo>
                  <a:pt x="3899097" y="4579373"/>
                  <a:pt x="3898969" y="4579501"/>
                  <a:pt x="3898841" y="4579629"/>
                </a:cubicBezTo>
                <a:lnTo>
                  <a:pt x="2928320" y="5147333"/>
                </a:lnTo>
                <a:lnTo>
                  <a:pt x="2925890" y="6313441"/>
                </a:lnTo>
                <a:cubicBezTo>
                  <a:pt x="2925890" y="6313568"/>
                  <a:pt x="2925762" y="6313696"/>
                  <a:pt x="2925762" y="6313952"/>
                </a:cubicBezTo>
                <a:cubicBezTo>
                  <a:pt x="2925634" y="6314208"/>
                  <a:pt x="2925634" y="6314592"/>
                  <a:pt x="2925506" y="6314848"/>
                </a:cubicBezTo>
                <a:cubicBezTo>
                  <a:pt x="2925378" y="6315231"/>
                  <a:pt x="2925250" y="6315487"/>
                  <a:pt x="2925122" y="6315743"/>
                </a:cubicBezTo>
                <a:cubicBezTo>
                  <a:pt x="2924994" y="6315998"/>
                  <a:pt x="2924738" y="6316255"/>
                  <a:pt x="2924611" y="6316511"/>
                </a:cubicBezTo>
                <a:cubicBezTo>
                  <a:pt x="2924355" y="6316766"/>
                  <a:pt x="2924099" y="6316894"/>
                  <a:pt x="2923843" y="6317150"/>
                </a:cubicBezTo>
                <a:cubicBezTo>
                  <a:pt x="2923715" y="6317278"/>
                  <a:pt x="2923587" y="6317406"/>
                  <a:pt x="2923459" y="6317533"/>
                </a:cubicBezTo>
                <a:lnTo>
                  <a:pt x="2011167" y="6857999"/>
                </a:lnTo>
                <a:lnTo>
                  <a:pt x="1992866" y="6857999"/>
                </a:lnTo>
                <a:lnTo>
                  <a:pt x="2916296" y="6310882"/>
                </a:lnTo>
                <a:lnTo>
                  <a:pt x="2918726" y="5153089"/>
                </a:lnTo>
                <a:lnTo>
                  <a:pt x="1956392" y="5726037"/>
                </a:lnTo>
                <a:lnTo>
                  <a:pt x="1956392" y="6857999"/>
                </a:lnTo>
                <a:lnTo>
                  <a:pt x="1946798" y="6857999"/>
                </a:lnTo>
                <a:lnTo>
                  <a:pt x="1946798" y="5726165"/>
                </a:lnTo>
                <a:lnTo>
                  <a:pt x="982417" y="5153217"/>
                </a:lnTo>
                <a:lnTo>
                  <a:pt x="982417" y="6310882"/>
                </a:lnTo>
                <a:lnTo>
                  <a:pt x="1909946" y="6857999"/>
                </a:lnTo>
                <a:lnTo>
                  <a:pt x="1891760" y="6857999"/>
                </a:lnTo>
                <a:lnTo>
                  <a:pt x="975254" y="6317533"/>
                </a:lnTo>
                <a:cubicBezTo>
                  <a:pt x="975126" y="6317406"/>
                  <a:pt x="974998" y="6317278"/>
                  <a:pt x="974870" y="6317150"/>
                </a:cubicBezTo>
                <a:cubicBezTo>
                  <a:pt x="974614" y="6316894"/>
                  <a:pt x="974358" y="6316766"/>
                  <a:pt x="974103" y="6316511"/>
                </a:cubicBezTo>
                <a:cubicBezTo>
                  <a:pt x="973847" y="6316255"/>
                  <a:pt x="973719" y="6315998"/>
                  <a:pt x="973591" y="6315743"/>
                </a:cubicBezTo>
                <a:cubicBezTo>
                  <a:pt x="973463" y="6315487"/>
                  <a:pt x="973335" y="6315231"/>
                  <a:pt x="973207" y="6314976"/>
                </a:cubicBezTo>
                <a:cubicBezTo>
                  <a:pt x="973079" y="6314592"/>
                  <a:pt x="972951" y="6314335"/>
                  <a:pt x="972951" y="6313952"/>
                </a:cubicBezTo>
                <a:cubicBezTo>
                  <a:pt x="972951" y="6313824"/>
                  <a:pt x="972824" y="6313696"/>
                  <a:pt x="972824" y="6313441"/>
                </a:cubicBezTo>
                <a:lnTo>
                  <a:pt x="972824" y="5147333"/>
                </a:lnTo>
                <a:lnTo>
                  <a:pt x="2430" y="4579629"/>
                </a:lnTo>
                <a:cubicBezTo>
                  <a:pt x="2303" y="4579501"/>
                  <a:pt x="2175" y="4579373"/>
                  <a:pt x="2047" y="4579245"/>
                </a:cubicBezTo>
                <a:cubicBezTo>
                  <a:pt x="1791" y="4579118"/>
                  <a:pt x="1535" y="4578862"/>
                  <a:pt x="1279" y="4578606"/>
                </a:cubicBezTo>
                <a:cubicBezTo>
                  <a:pt x="1023" y="4578350"/>
                  <a:pt x="895" y="4578094"/>
                  <a:pt x="768" y="4577838"/>
                </a:cubicBezTo>
                <a:cubicBezTo>
                  <a:pt x="640" y="4577455"/>
                  <a:pt x="512" y="4577199"/>
                  <a:pt x="384" y="4576943"/>
                </a:cubicBezTo>
                <a:cubicBezTo>
                  <a:pt x="256" y="4576687"/>
                  <a:pt x="128" y="4576431"/>
                  <a:pt x="128" y="4576047"/>
                </a:cubicBezTo>
                <a:cubicBezTo>
                  <a:pt x="128" y="4575920"/>
                  <a:pt x="0" y="4575792"/>
                  <a:pt x="0" y="4575536"/>
                </a:cubicBezTo>
                <a:lnTo>
                  <a:pt x="1023" y="3399706"/>
                </a:lnTo>
                <a:cubicBezTo>
                  <a:pt x="1023" y="3399706"/>
                  <a:pt x="1023" y="3399578"/>
                  <a:pt x="1023" y="3399451"/>
                </a:cubicBezTo>
                <a:cubicBezTo>
                  <a:pt x="1151" y="3399194"/>
                  <a:pt x="1151" y="3399067"/>
                  <a:pt x="1151" y="3398811"/>
                </a:cubicBezTo>
                <a:cubicBezTo>
                  <a:pt x="1151" y="3398555"/>
                  <a:pt x="1151" y="3398427"/>
                  <a:pt x="1279" y="3398171"/>
                </a:cubicBezTo>
                <a:cubicBezTo>
                  <a:pt x="1279" y="3397915"/>
                  <a:pt x="1407" y="3397788"/>
                  <a:pt x="1535" y="3397531"/>
                </a:cubicBezTo>
                <a:cubicBezTo>
                  <a:pt x="1663" y="3397404"/>
                  <a:pt x="1663" y="3397404"/>
                  <a:pt x="1663" y="3397276"/>
                </a:cubicBezTo>
                <a:cubicBezTo>
                  <a:pt x="1663" y="3397276"/>
                  <a:pt x="1791" y="3397276"/>
                  <a:pt x="1791" y="3397148"/>
                </a:cubicBezTo>
                <a:cubicBezTo>
                  <a:pt x="1919" y="3396892"/>
                  <a:pt x="2047" y="3396764"/>
                  <a:pt x="2175" y="3396636"/>
                </a:cubicBezTo>
                <a:cubicBezTo>
                  <a:pt x="2303" y="3396508"/>
                  <a:pt x="2558" y="3396253"/>
                  <a:pt x="2686" y="3396124"/>
                </a:cubicBezTo>
                <a:cubicBezTo>
                  <a:pt x="2814" y="3395996"/>
                  <a:pt x="3070" y="3395869"/>
                  <a:pt x="3198" y="3395741"/>
                </a:cubicBezTo>
                <a:cubicBezTo>
                  <a:pt x="3198" y="3395741"/>
                  <a:pt x="3198" y="3395613"/>
                  <a:pt x="3326" y="3395613"/>
                </a:cubicBezTo>
                <a:lnTo>
                  <a:pt x="975126" y="2824711"/>
                </a:lnTo>
                <a:lnTo>
                  <a:pt x="972951" y="1651952"/>
                </a:lnTo>
                <a:cubicBezTo>
                  <a:pt x="972951" y="1651952"/>
                  <a:pt x="972951" y="1651824"/>
                  <a:pt x="972951" y="1651696"/>
                </a:cubicBezTo>
                <a:cubicBezTo>
                  <a:pt x="973079" y="1651440"/>
                  <a:pt x="973079" y="1651312"/>
                  <a:pt x="973079" y="1651056"/>
                </a:cubicBezTo>
                <a:cubicBezTo>
                  <a:pt x="973079" y="1650801"/>
                  <a:pt x="973079" y="1650673"/>
                  <a:pt x="973207" y="1650417"/>
                </a:cubicBezTo>
                <a:cubicBezTo>
                  <a:pt x="973335" y="1650161"/>
                  <a:pt x="973335" y="1650033"/>
                  <a:pt x="973463" y="1649777"/>
                </a:cubicBezTo>
                <a:cubicBezTo>
                  <a:pt x="973591" y="1649777"/>
                  <a:pt x="973591" y="1649649"/>
                  <a:pt x="973591" y="1649521"/>
                </a:cubicBezTo>
                <a:cubicBezTo>
                  <a:pt x="973591" y="1649393"/>
                  <a:pt x="973719" y="1649393"/>
                  <a:pt x="973719" y="1649266"/>
                </a:cubicBezTo>
                <a:cubicBezTo>
                  <a:pt x="973847" y="1649010"/>
                  <a:pt x="973975" y="1648882"/>
                  <a:pt x="974103" y="1648754"/>
                </a:cubicBezTo>
                <a:cubicBezTo>
                  <a:pt x="974231" y="1648498"/>
                  <a:pt x="974486" y="1648370"/>
                  <a:pt x="974614" y="1648242"/>
                </a:cubicBezTo>
                <a:cubicBezTo>
                  <a:pt x="974742" y="1648114"/>
                  <a:pt x="974870" y="1647986"/>
                  <a:pt x="975126" y="1647859"/>
                </a:cubicBezTo>
                <a:cubicBezTo>
                  <a:pt x="975126" y="1647859"/>
                  <a:pt x="975254" y="1647730"/>
                  <a:pt x="975254" y="1647730"/>
                </a:cubicBezTo>
                <a:lnTo>
                  <a:pt x="1946926" y="1077469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12776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pic>
        <p:nvPicPr>
          <p:cNvPr id="8" name="Content Placeholder 6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24A28773-3837-354F-9AEF-B750D62AD7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16" y="6478573"/>
            <a:ext cx="795675" cy="261130"/>
          </a:xfrm>
          <a:prstGeom prst="rect">
            <a:avLst/>
          </a:prstGeom>
        </p:spPr>
      </p:pic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09FE033-D32F-6E44-B8EE-3E21B8A9A5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9153" y="2072640"/>
            <a:ext cx="5621081" cy="3976651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tabLst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16586E-803C-3543-DAAA-CD0F5917428E}"/>
              </a:ext>
            </a:extLst>
          </p:cNvPr>
          <p:cNvSpPr/>
          <p:nvPr userDrawn="1"/>
        </p:nvSpPr>
        <p:spPr>
          <a:xfrm>
            <a:off x="710214" y="6507044"/>
            <a:ext cx="1508804" cy="2326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8FC6BC3-22DF-E142-BDA3-91066DE8F24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16" y="6483595"/>
            <a:ext cx="796262" cy="26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079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FC065-EC4A-A64F-60F0-C663D4C57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E7B5C-EF68-4C05-7884-24D768698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DA539-5082-5178-58B2-8C67CB470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25051-B0D7-44B0-4199-20DF039B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45FD7-5757-C71A-A54D-145C0C23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7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161BD-A65E-A8EA-467C-D69E16EE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E4E73-C5A7-4134-B60E-6E7928BE3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22843-1384-4F30-5011-43D1B6C9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9E157-9212-A83D-E094-0E797EC3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5B56A-C5ED-3981-8664-A2CBC045D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5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914BC-5E1A-E7EF-5490-A6DF2411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F9914-139D-5D7B-BD11-3E3C99EB6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EA581-E925-D6FC-7076-1152373FB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5BFF1-8D93-F1BD-06D6-99363C654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44BA2-E696-AAE4-5324-2BAD8061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D0EE8-8BCF-AB77-FCA2-4C8DEE8EA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6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0CFFF-1874-60F4-6257-964D60A9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8F9CC-6F51-A9A5-FDA1-12A44B275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53EF2-55EE-7940-F728-E9B716B88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F7A6C2-EC35-42D0-0177-02C6029627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ED8DF2-47A9-4A2C-6531-34D646C5CE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AB502-44D0-FDED-5916-761E4F4C6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736E95-C11F-4212-F7EC-75CD706BE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9E1402-42F8-33C9-D2EA-EF99F8FAB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3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CC975-1F4E-2D69-399A-7DC13F4B3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AA6262-D4DA-B45D-5D1B-77AAA907E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8CC1AD-4074-B02D-9371-2D0ABE84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A8DBC3-D997-7C59-CCB3-429CEB39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33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75839A-44C8-6C0F-364A-13FA1B59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26CA3B-6BA4-D2D8-29D4-CC7C9AD53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F3A42C-AE2A-68E9-8036-50A79593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2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581F-205E-6DC2-96EA-6C944A105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F92C4-2664-FFD0-8024-AEA43C2B8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5AF95-1FE9-6887-7E96-8A760A236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67907-F7A7-B3A3-6DCA-70C77AD54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36649-A827-E8C0-8C96-9F9C5F67D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BCE8D-0045-E9AA-208E-8BEAD80F9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2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B231-F53B-E9CC-6D7D-E4B29C64A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9D2CB4-FCFD-68BF-2C87-0BB13E183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19F75-60AE-5EED-CE53-3FA1D2EEB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B359E-B997-5B7B-0824-604C05019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D20AA-4018-754F-2434-C9F61BBD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16B5-EBED-12F9-70FC-E0C9B9161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E5B84A-3FE4-6844-85CF-D38A1D882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2A539-EE65-A73B-D357-6D21C57D9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5FD96-91EF-F216-183C-8678505A95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86CC12-D936-43E1-A344-9825A6CA5AE6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68E07-ED86-EF97-D42D-6B5046F3E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C462-C29F-E305-0A46-88F41A6BB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D791C4-56C3-483B-B91F-912CB9CB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9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C279AD-F59E-7049-FB2D-47C74D2E58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>
                <a:solidFill>
                  <a:srgbClr val="47BCCE"/>
                </a:solidFill>
                <a:latin typeface="Gilroy" panose="00000500000000000000" pitchFamily="50" charset="0"/>
              </a:rPr>
              <a:t>Read me first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81A55-F87E-5034-C63F-12B77D7D2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9153" y="2072640"/>
            <a:ext cx="6618601" cy="412496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E2408E"/>
                </a:solidFill>
                <a:latin typeface="Gilroy Light" panose="00000400000000000000" pitchFamily="50" charset="0"/>
              </a:rPr>
              <a:t>Slides 2 and 3</a:t>
            </a:r>
          </a:p>
          <a:p>
            <a:r>
              <a:rPr lang="en-US" dirty="0">
                <a:latin typeface="Gilroy Light" panose="00000400000000000000" pitchFamily="50" charset="0"/>
              </a:rPr>
              <a:t>These are example announcement posters that communicate the arrival of </a:t>
            </a:r>
            <a:r>
              <a:rPr lang="en-US" dirty="0" err="1">
                <a:latin typeface="Gilroy Light" panose="00000400000000000000" pitchFamily="50" charset="0"/>
              </a:rPr>
              <a:t>Ideagen</a:t>
            </a:r>
            <a:r>
              <a:rPr lang="en-US" dirty="0">
                <a:latin typeface="Gilroy Light" panose="00000400000000000000" pitchFamily="50" charset="0"/>
              </a:rPr>
              <a:t> Hub. Please update with your system information.</a:t>
            </a:r>
          </a:p>
          <a:p>
            <a:endParaRPr lang="en-US" dirty="0">
              <a:latin typeface="Gilroy Light" panose="00000400000000000000" pitchFamily="50" charset="0"/>
            </a:endParaRPr>
          </a:p>
          <a:p>
            <a:r>
              <a:rPr lang="en-US" dirty="0">
                <a:solidFill>
                  <a:srgbClr val="E2408E"/>
                </a:solidFill>
                <a:latin typeface="Gilroy Light" panose="00000400000000000000" pitchFamily="50" charset="0"/>
              </a:rPr>
              <a:t>Slides 4 and 5</a:t>
            </a:r>
          </a:p>
          <a:p>
            <a:r>
              <a:rPr lang="en-US" dirty="0">
                <a:latin typeface="Gilroy Light" panose="00000400000000000000" pitchFamily="50" charset="0"/>
              </a:rPr>
              <a:t>These slides explain the key functionality of </a:t>
            </a:r>
            <a:r>
              <a:rPr lang="en-US" dirty="0" err="1">
                <a:latin typeface="Gilroy Light" panose="00000400000000000000" pitchFamily="50" charset="0"/>
              </a:rPr>
              <a:t>Ideagen</a:t>
            </a:r>
            <a:r>
              <a:rPr lang="en-US" dirty="0">
                <a:latin typeface="Gilroy Light" panose="00000400000000000000" pitchFamily="50" charset="0"/>
              </a:rPr>
              <a:t> Hub. Please update then with your information before printing them or placing them on your intranet.</a:t>
            </a:r>
          </a:p>
        </p:txBody>
      </p:sp>
    </p:spTree>
    <p:extLst>
      <p:ext uri="{BB962C8B-B14F-4D97-AF65-F5344CB8AC3E}">
        <p14:creationId xmlns:p14="http://schemas.microsoft.com/office/powerpoint/2010/main" val="198524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58E84-9EC9-3384-B4D1-F69DD7669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F55C11-C9D0-7307-99DF-C2E4A2823B7F}"/>
              </a:ext>
            </a:extLst>
          </p:cNvPr>
          <p:cNvSpPr/>
          <p:nvPr/>
        </p:nvSpPr>
        <p:spPr>
          <a:xfrm>
            <a:off x="0" y="5499101"/>
            <a:ext cx="12192000" cy="1358900"/>
          </a:xfrm>
          <a:prstGeom prst="rect">
            <a:avLst/>
          </a:prstGeom>
          <a:solidFill>
            <a:srgbClr val="304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F46F10-59CE-63CD-DED8-6195A64F7F3E}"/>
              </a:ext>
            </a:extLst>
          </p:cNvPr>
          <p:cNvSpPr txBox="1"/>
          <p:nvPr/>
        </p:nvSpPr>
        <p:spPr>
          <a:xfrm>
            <a:off x="8268506" y="5993885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Gilroy Light" panose="000004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luminate.Ideagen.com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7A3A85-8FB0-4F47-F0EE-930DE4CDAA2A}"/>
              </a:ext>
            </a:extLst>
          </p:cNvPr>
          <p:cNvSpPr txBox="1"/>
          <p:nvPr/>
        </p:nvSpPr>
        <p:spPr>
          <a:xfrm>
            <a:off x="1" y="2585492"/>
            <a:ext cx="12192000" cy="756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280"/>
              </a:spcBef>
              <a:spcAft>
                <a:spcPts val="280"/>
              </a:spcAft>
            </a:pPr>
            <a:r>
              <a:rPr lang="en-GB" sz="1600" b="1" dirty="0" err="1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Ideagen</a:t>
            </a:r>
            <a:r>
              <a:rPr lang="en-GB" sz="1600" b="1" dirty="0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 Hub </a:t>
            </a:r>
            <a:r>
              <a:rPr lang="en-GB" sz="1600" dirty="0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is our new way to access </a:t>
            </a:r>
            <a:r>
              <a:rPr lang="en-GB" sz="1600" dirty="0" err="1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Ideagen</a:t>
            </a:r>
            <a:r>
              <a:rPr lang="en-GB" sz="1600" dirty="0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600" b="1" dirty="0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[SOLUTION NAME]</a:t>
            </a:r>
            <a:r>
              <a:rPr lang="en-GB" sz="1600" dirty="0">
                <a:solidFill>
                  <a:srgbClr val="4F4E51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GB" sz="1600" b="1" dirty="0">
                <a:solidFill>
                  <a:srgbClr val="4A91FD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algn="ctr">
              <a:lnSpc>
                <a:spcPct val="115000"/>
              </a:lnSpc>
              <a:spcBef>
                <a:spcPts val="601"/>
              </a:spcBef>
              <a:spcAft>
                <a:spcPts val="601"/>
              </a:spcAft>
            </a:pPr>
            <a:r>
              <a:rPr lang="en-GB" sz="1600" dirty="0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It will be live across the organisation in </a:t>
            </a:r>
            <a:r>
              <a:rPr lang="en-GB" sz="1600" b="1" dirty="0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[DATE]</a:t>
            </a:r>
            <a:r>
              <a:rPr lang="en-GB" sz="1600" b="1" dirty="0">
                <a:solidFill>
                  <a:srgbClr val="304050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!</a:t>
            </a:r>
            <a:endParaRPr lang="en-GB" sz="1600" dirty="0">
              <a:solidFill>
                <a:srgbClr val="304050"/>
              </a:solidFill>
              <a:latin typeface="Gilroy" pitchFamily="2" charset="77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66635F-78BB-8F9C-1286-2A6D52F39EB4}"/>
              </a:ext>
            </a:extLst>
          </p:cNvPr>
          <p:cNvSpPr txBox="1"/>
          <p:nvPr/>
        </p:nvSpPr>
        <p:spPr>
          <a:xfrm>
            <a:off x="3043237" y="3593352"/>
            <a:ext cx="6105525" cy="469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For more information, please visit [Intranet Name] or contact </a:t>
            </a:r>
            <a:r>
              <a:rPr lang="en-GB" sz="1100" b="1" dirty="0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[insert your </a:t>
            </a:r>
            <a:r>
              <a:rPr lang="en-GB" sz="1100" b="1" dirty="0" err="1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Ideagen</a:t>
            </a:r>
            <a:r>
              <a:rPr lang="en-GB" sz="1100" b="1" dirty="0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solution team group email here]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A7A436E-8EFD-F076-44F4-4FFC46005D55}"/>
              </a:ext>
            </a:extLst>
          </p:cNvPr>
          <p:cNvGrpSpPr/>
          <p:nvPr/>
        </p:nvGrpSpPr>
        <p:grpSpPr>
          <a:xfrm>
            <a:off x="2552890" y="1453977"/>
            <a:ext cx="7086219" cy="952893"/>
            <a:chOff x="2276856" y="1823277"/>
            <a:chExt cx="7086219" cy="9528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351A3A4-95D1-636E-562F-298401D5E34F}"/>
                </a:ext>
              </a:extLst>
            </p:cNvPr>
            <p:cNvSpPr txBox="1"/>
            <p:nvPr/>
          </p:nvSpPr>
          <p:spPr>
            <a:xfrm>
              <a:off x="5047489" y="2006729"/>
              <a:ext cx="431558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400" b="1" dirty="0">
                  <a:solidFill>
                    <a:srgbClr val="45BBCE"/>
                  </a:solidFill>
                  <a:latin typeface="Gilroy "/>
                </a:rPr>
                <a:t>Hub</a:t>
              </a:r>
              <a:r>
                <a:rPr lang="en-GB" sz="4400" dirty="0">
                  <a:solidFill>
                    <a:srgbClr val="30404F"/>
                  </a:solidFill>
                  <a:latin typeface="Gilroy" pitchFamily="2" charset="77"/>
                </a:rPr>
                <a:t> is coming…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B86A16A-9942-65C7-BE9D-0B7B7C34AE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6856" y="1823277"/>
              <a:ext cx="2770632" cy="914977"/>
            </a:xfrm>
            <a:prstGeom prst="rect">
              <a:avLst/>
            </a:prstGeom>
          </p:spPr>
        </p:pic>
      </p:grpSp>
      <p:pic>
        <p:nvPicPr>
          <p:cNvPr id="69" name="Picture 68">
            <a:extLst>
              <a:ext uri="{FF2B5EF4-FFF2-40B4-BE49-F238E27FC236}">
                <a16:creationId xmlns:a16="http://schemas.microsoft.com/office/drawing/2014/main" id="{01F97E6A-4FD9-FB43-910B-EC8298776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5975" y="5741907"/>
            <a:ext cx="876300" cy="873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BB2E564-462A-4AA8-EBCE-829F8F138A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25" y="5741907"/>
            <a:ext cx="1905004" cy="73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90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AC24A-C2D6-D4CC-AAFB-F74FD8DF5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0276C9AD-3F3C-B0DC-8D71-F953257C00D7}"/>
              </a:ext>
            </a:extLst>
          </p:cNvPr>
          <p:cNvSpPr txBox="1"/>
          <p:nvPr/>
        </p:nvSpPr>
        <p:spPr>
          <a:xfrm>
            <a:off x="1" y="2585492"/>
            <a:ext cx="12192000" cy="357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280"/>
              </a:spcBef>
              <a:spcAft>
                <a:spcPts val="280"/>
              </a:spcAft>
            </a:pPr>
            <a:r>
              <a:rPr lang="en-GB" sz="1600" b="1" dirty="0" err="1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Ideagen</a:t>
            </a:r>
            <a:r>
              <a:rPr lang="en-GB" sz="1600" b="1" dirty="0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 Hub </a:t>
            </a:r>
            <a:r>
              <a:rPr lang="en-GB" sz="1600" dirty="0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is our new way to access </a:t>
            </a:r>
            <a:r>
              <a:rPr lang="en-GB" sz="1600" dirty="0" err="1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Ideagen</a:t>
            </a:r>
            <a:r>
              <a:rPr lang="en-GB" sz="1600" dirty="0">
                <a:solidFill>
                  <a:srgbClr val="304050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600" b="1" dirty="0">
                <a:solidFill>
                  <a:srgbClr val="47BCCE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[SOLUTION NAME]</a:t>
            </a:r>
            <a:r>
              <a:rPr lang="en-GB" sz="1600" dirty="0">
                <a:solidFill>
                  <a:srgbClr val="4F4E51"/>
                </a:solidFill>
                <a:latin typeface="Gilroy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GB" sz="1600" b="1" dirty="0">
                <a:solidFill>
                  <a:srgbClr val="4A91FD"/>
                </a:solidFill>
                <a:latin typeface="Gilroy Bold" pitchFamily="2" charset="77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5EF673-7BE3-88CF-CAF9-BF92C859D0CE}"/>
              </a:ext>
            </a:extLst>
          </p:cNvPr>
          <p:cNvSpPr txBox="1"/>
          <p:nvPr/>
        </p:nvSpPr>
        <p:spPr>
          <a:xfrm>
            <a:off x="3043237" y="3593352"/>
            <a:ext cx="6105525" cy="469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For more information, please visit [Intranet Name] or contact </a:t>
            </a:r>
            <a:r>
              <a:rPr lang="en-GB" sz="1100" b="1" dirty="0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[insert your </a:t>
            </a:r>
            <a:r>
              <a:rPr lang="en-GB" sz="1100" b="1" dirty="0" err="1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Ideagen</a:t>
            </a:r>
            <a:r>
              <a:rPr lang="en-GB" sz="1100" b="1" dirty="0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solution team group email here]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4C6C9A7-F6F4-9CFC-6125-F20E0B239EAC}"/>
              </a:ext>
            </a:extLst>
          </p:cNvPr>
          <p:cNvGrpSpPr/>
          <p:nvPr/>
        </p:nvGrpSpPr>
        <p:grpSpPr>
          <a:xfrm>
            <a:off x="2987019" y="1478214"/>
            <a:ext cx="7086219" cy="952893"/>
            <a:chOff x="2276856" y="1823277"/>
            <a:chExt cx="7086219" cy="9528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42F3064-98F9-55D6-6B4C-C03B11FE7BF8}"/>
                </a:ext>
              </a:extLst>
            </p:cNvPr>
            <p:cNvSpPr txBox="1"/>
            <p:nvPr/>
          </p:nvSpPr>
          <p:spPr>
            <a:xfrm>
              <a:off x="5047489" y="2006729"/>
              <a:ext cx="431558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400" b="1" dirty="0">
                  <a:solidFill>
                    <a:srgbClr val="45BBCE"/>
                  </a:solidFill>
                  <a:latin typeface="Gilroy "/>
                </a:rPr>
                <a:t>Hub</a:t>
              </a:r>
              <a:r>
                <a:rPr lang="en-GB" sz="4400" dirty="0">
                  <a:solidFill>
                    <a:srgbClr val="30404F"/>
                  </a:solidFill>
                  <a:latin typeface="Gilroy" pitchFamily="2" charset="77"/>
                </a:rPr>
                <a:t> is here!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2A8C08F-FD82-BB5A-F0CA-C46918C7FD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6856" y="1823277"/>
              <a:ext cx="2770632" cy="914977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B633A62-7F6C-6546-C2A6-504DB4A1CB12}"/>
              </a:ext>
            </a:extLst>
          </p:cNvPr>
          <p:cNvGrpSpPr/>
          <p:nvPr/>
        </p:nvGrpSpPr>
        <p:grpSpPr>
          <a:xfrm>
            <a:off x="-221914" y="-1478355"/>
            <a:ext cx="12413914" cy="10771486"/>
            <a:chOff x="-97481" y="-1128722"/>
            <a:chExt cx="11606421" cy="10070829"/>
          </a:xfrm>
          <a:solidFill>
            <a:srgbClr val="47BCCE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BD9FAAB-4F80-A393-625D-2807B7613293}"/>
                </a:ext>
              </a:extLst>
            </p:cNvPr>
            <p:cNvSpPr/>
            <p:nvPr/>
          </p:nvSpPr>
          <p:spPr>
            <a:xfrm>
              <a:off x="7723510" y="1596175"/>
              <a:ext cx="101633" cy="66886"/>
            </a:xfrm>
            <a:custGeom>
              <a:avLst/>
              <a:gdLst>
                <a:gd name="connsiteX0" fmla="*/ 13695 w 101633"/>
                <a:gd name="connsiteY0" fmla="*/ 0 h 66886"/>
                <a:gd name="connsiteX1" fmla="*/ 2735 w 101633"/>
                <a:gd name="connsiteY1" fmla="*/ 54799 h 66886"/>
                <a:gd name="connsiteX2" fmla="*/ 57012 w 101633"/>
                <a:gd name="connsiteY2" fmla="*/ 65759 h 66886"/>
                <a:gd name="connsiteX3" fmla="*/ 101634 w 101633"/>
                <a:gd name="connsiteY3" fmla="*/ 11221 h 66886"/>
                <a:gd name="connsiteX4" fmla="*/ 13695 w 101633"/>
                <a:gd name="connsiteY4" fmla="*/ 0 h 66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33" h="66886">
                  <a:moveTo>
                    <a:pt x="13695" y="0"/>
                  </a:moveTo>
                  <a:cubicBezTo>
                    <a:pt x="126" y="16962"/>
                    <a:pt x="-3006" y="31575"/>
                    <a:pt x="2735" y="54799"/>
                  </a:cubicBezTo>
                  <a:cubicBezTo>
                    <a:pt x="23349" y="64715"/>
                    <a:pt x="39789" y="69151"/>
                    <a:pt x="57012" y="65759"/>
                  </a:cubicBezTo>
                  <a:cubicBezTo>
                    <a:pt x="66145" y="43056"/>
                    <a:pt x="78410" y="30531"/>
                    <a:pt x="101634" y="11221"/>
                  </a:cubicBezTo>
                  <a:cubicBezTo>
                    <a:pt x="67711" y="11743"/>
                    <a:pt x="46835" y="11221"/>
                    <a:pt x="13695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005AA03-5BFF-B2AB-7C45-270AE2709584}"/>
                </a:ext>
              </a:extLst>
            </p:cNvPr>
            <p:cNvSpPr/>
            <p:nvPr/>
          </p:nvSpPr>
          <p:spPr>
            <a:xfrm>
              <a:off x="7814446" y="227506"/>
              <a:ext cx="100748" cy="123689"/>
            </a:xfrm>
            <a:custGeom>
              <a:avLst/>
              <a:gdLst>
                <a:gd name="connsiteX0" fmla="*/ 100725 w 100748"/>
                <a:gd name="connsiteY0" fmla="*/ 65759 h 123689"/>
                <a:gd name="connsiteX1" fmla="*/ 68629 w 100748"/>
                <a:gd name="connsiteY1" fmla="*/ 0 h 123689"/>
                <a:gd name="connsiteX2" fmla="*/ 3392 w 100748"/>
                <a:gd name="connsiteY2" fmla="*/ 31575 h 123689"/>
                <a:gd name="connsiteX3" fmla="*/ 0 w 100748"/>
                <a:gd name="connsiteY3" fmla="*/ 123689 h 123689"/>
                <a:gd name="connsiteX4" fmla="*/ 100464 w 100748"/>
                <a:gd name="connsiteY4" fmla="*/ 65759 h 123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748" h="123689">
                  <a:moveTo>
                    <a:pt x="100725" y="65759"/>
                  </a:moveTo>
                  <a:cubicBezTo>
                    <a:pt x="101247" y="37316"/>
                    <a:pt x="92897" y="19571"/>
                    <a:pt x="68629" y="0"/>
                  </a:cubicBezTo>
                  <a:cubicBezTo>
                    <a:pt x="39142" y="6002"/>
                    <a:pt x="18787" y="14613"/>
                    <a:pt x="3392" y="31575"/>
                  </a:cubicBezTo>
                  <a:cubicBezTo>
                    <a:pt x="12003" y="62366"/>
                    <a:pt x="9133" y="85330"/>
                    <a:pt x="0" y="123689"/>
                  </a:cubicBezTo>
                  <a:cubicBezTo>
                    <a:pt x="34706" y="96290"/>
                    <a:pt x="56886" y="80111"/>
                    <a:pt x="100464" y="6575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716EF9C-3B1A-0CA7-ED2C-4E1E472EC850}"/>
                </a:ext>
              </a:extLst>
            </p:cNvPr>
            <p:cNvSpPr/>
            <p:nvPr/>
          </p:nvSpPr>
          <p:spPr>
            <a:xfrm>
              <a:off x="6215359" y="506197"/>
              <a:ext cx="197015" cy="143260"/>
            </a:xfrm>
            <a:custGeom>
              <a:avLst/>
              <a:gdLst>
                <a:gd name="connsiteX0" fmla="*/ 194667 w 197015"/>
                <a:gd name="connsiteY0" fmla="*/ 261 h 143260"/>
                <a:gd name="connsiteX1" fmla="*/ 0 w 197015"/>
                <a:gd name="connsiteY1" fmla="*/ 49580 h 143260"/>
                <a:gd name="connsiteX2" fmla="*/ 78284 w 197015"/>
                <a:gd name="connsiteY2" fmla="*/ 143260 h 143260"/>
                <a:gd name="connsiteX3" fmla="*/ 197015 w 197015"/>
                <a:gd name="connsiteY3" fmla="*/ 110903 h 143260"/>
                <a:gd name="connsiteX4" fmla="*/ 194667 w 197015"/>
                <a:gd name="connsiteY4" fmla="*/ 0 h 143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15" h="143260">
                  <a:moveTo>
                    <a:pt x="194667" y="261"/>
                  </a:moveTo>
                  <a:cubicBezTo>
                    <a:pt x="112990" y="8350"/>
                    <a:pt x="63149" y="22180"/>
                    <a:pt x="0" y="49580"/>
                  </a:cubicBezTo>
                  <a:cubicBezTo>
                    <a:pt x="25051" y="98377"/>
                    <a:pt x="49580" y="124211"/>
                    <a:pt x="78284" y="143260"/>
                  </a:cubicBezTo>
                  <a:cubicBezTo>
                    <a:pt x="112469" y="117687"/>
                    <a:pt x="145348" y="113251"/>
                    <a:pt x="197015" y="110903"/>
                  </a:cubicBezTo>
                  <a:cubicBezTo>
                    <a:pt x="178488" y="67585"/>
                    <a:pt x="179793" y="40708"/>
                    <a:pt x="194667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8B1710C2-55BD-F8A2-34D6-B3E462E42734}"/>
                </a:ext>
              </a:extLst>
            </p:cNvPr>
            <p:cNvSpPr/>
            <p:nvPr/>
          </p:nvSpPr>
          <p:spPr>
            <a:xfrm>
              <a:off x="7729916" y="4678281"/>
              <a:ext cx="135692" cy="150827"/>
            </a:xfrm>
            <a:custGeom>
              <a:avLst/>
              <a:gdLst>
                <a:gd name="connsiteX0" fmla="*/ 135692 w 135692"/>
                <a:gd name="connsiteY0" fmla="*/ 57669 h 150827"/>
                <a:gd name="connsiteX1" fmla="*/ 99421 w 135692"/>
                <a:gd name="connsiteY1" fmla="*/ 0 h 150827"/>
                <a:gd name="connsiteX2" fmla="*/ 0 w 135692"/>
                <a:gd name="connsiteY2" fmla="*/ 91854 h 150827"/>
                <a:gd name="connsiteX3" fmla="*/ 28704 w 135692"/>
                <a:gd name="connsiteY3" fmla="*/ 150828 h 150827"/>
                <a:gd name="connsiteX4" fmla="*/ 135692 w 135692"/>
                <a:gd name="connsiteY4" fmla="*/ 57669 h 150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692" h="150827">
                  <a:moveTo>
                    <a:pt x="135692" y="57669"/>
                  </a:moveTo>
                  <a:cubicBezTo>
                    <a:pt x="120035" y="42013"/>
                    <a:pt x="109597" y="25051"/>
                    <a:pt x="99421" y="0"/>
                  </a:cubicBezTo>
                  <a:cubicBezTo>
                    <a:pt x="62366" y="42013"/>
                    <a:pt x="35227" y="68107"/>
                    <a:pt x="0" y="91854"/>
                  </a:cubicBezTo>
                  <a:cubicBezTo>
                    <a:pt x="3653" y="121080"/>
                    <a:pt x="13047" y="134388"/>
                    <a:pt x="28704" y="150828"/>
                  </a:cubicBezTo>
                  <a:cubicBezTo>
                    <a:pt x="55321" y="134649"/>
                    <a:pt x="94984" y="100726"/>
                    <a:pt x="135692" y="5766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E4BE32-021F-4D43-0B2D-AA8A1A78FB78}"/>
                </a:ext>
              </a:extLst>
            </p:cNvPr>
            <p:cNvSpPr/>
            <p:nvPr/>
          </p:nvSpPr>
          <p:spPr>
            <a:xfrm>
              <a:off x="1883670" y="4090123"/>
              <a:ext cx="204476" cy="201712"/>
            </a:xfrm>
            <a:custGeom>
              <a:avLst/>
              <a:gdLst>
                <a:gd name="connsiteX0" fmla="*/ 0 w 204476"/>
                <a:gd name="connsiteY0" fmla="*/ 109859 h 201712"/>
                <a:gd name="connsiteX1" fmla="*/ 38881 w 204476"/>
                <a:gd name="connsiteY1" fmla="*/ 201712 h 201712"/>
                <a:gd name="connsiteX2" fmla="*/ 204322 w 204476"/>
                <a:gd name="connsiteY2" fmla="*/ 92114 h 201712"/>
                <a:gd name="connsiteX3" fmla="*/ 176661 w 204476"/>
                <a:gd name="connsiteY3" fmla="*/ 0 h 201712"/>
                <a:gd name="connsiteX4" fmla="*/ 0 w 204476"/>
                <a:gd name="connsiteY4" fmla="*/ 109859 h 201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476" h="201712">
                  <a:moveTo>
                    <a:pt x="0" y="109859"/>
                  </a:moveTo>
                  <a:cubicBezTo>
                    <a:pt x="19049" y="136215"/>
                    <a:pt x="30009" y="163092"/>
                    <a:pt x="38881" y="201712"/>
                  </a:cubicBezTo>
                  <a:cubicBezTo>
                    <a:pt x="102291" y="149784"/>
                    <a:pt x="147435" y="118209"/>
                    <a:pt x="204322" y="92114"/>
                  </a:cubicBezTo>
                  <a:cubicBezTo>
                    <a:pt x="205888" y="49058"/>
                    <a:pt x="195450" y="27399"/>
                    <a:pt x="176661" y="0"/>
                  </a:cubicBezTo>
                  <a:cubicBezTo>
                    <a:pt x="134388" y="16961"/>
                    <a:pt x="69151" y="57148"/>
                    <a:pt x="0" y="10985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F63410B-F955-713D-667A-35022F9A34B0}"/>
                </a:ext>
              </a:extLst>
            </p:cNvPr>
            <p:cNvSpPr/>
            <p:nvPr/>
          </p:nvSpPr>
          <p:spPr>
            <a:xfrm>
              <a:off x="-97481" y="7538994"/>
              <a:ext cx="70194" cy="114033"/>
            </a:xfrm>
            <a:custGeom>
              <a:avLst/>
              <a:gdLst>
                <a:gd name="connsiteX0" fmla="*/ 70195 w 70194"/>
                <a:gd name="connsiteY0" fmla="*/ 0 h 114033"/>
                <a:gd name="connsiteX1" fmla="*/ 0 w 70194"/>
                <a:gd name="connsiteY1" fmla="*/ 50363 h 114033"/>
                <a:gd name="connsiteX2" fmla="*/ 783 w 70194"/>
                <a:gd name="connsiteY2" fmla="*/ 112729 h 114033"/>
                <a:gd name="connsiteX3" fmla="*/ 58452 w 70194"/>
                <a:gd name="connsiteY3" fmla="*/ 114034 h 114033"/>
                <a:gd name="connsiteX4" fmla="*/ 69934 w 70194"/>
                <a:gd name="connsiteY4" fmla="*/ 0 h 114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194" h="114033">
                  <a:moveTo>
                    <a:pt x="70195" y="0"/>
                  </a:moveTo>
                  <a:cubicBezTo>
                    <a:pt x="44361" y="10177"/>
                    <a:pt x="17223" y="23485"/>
                    <a:pt x="0" y="50363"/>
                  </a:cubicBezTo>
                  <a:cubicBezTo>
                    <a:pt x="3131" y="73326"/>
                    <a:pt x="4175" y="88982"/>
                    <a:pt x="783" y="112729"/>
                  </a:cubicBezTo>
                  <a:cubicBezTo>
                    <a:pt x="17483" y="100987"/>
                    <a:pt x="31575" y="102291"/>
                    <a:pt x="58452" y="114034"/>
                  </a:cubicBezTo>
                  <a:cubicBezTo>
                    <a:pt x="54277" y="79067"/>
                    <a:pt x="60801" y="45405"/>
                    <a:pt x="69934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0092A12-5810-62E0-BF93-B37E20C86A86}"/>
                </a:ext>
              </a:extLst>
            </p:cNvPr>
            <p:cNvSpPr/>
            <p:nvPr/>
          </p:nvSpPr>
          <p:spPr>
            <a:xfrm>
              <a:off x="8635125" y="768450"/>
              <a:ext cx="103074" cy="99420"/>
            </a:xfrm>
            <a:custGeom>
              <a:avLst/>
              <a:gdLst>
                <a:gd name="connsiteX0" fmla="*/ 102813 w 103074"/>
                <a:gd name="connsiteY0" fmla="*/ 48275 h 99420"/>
                <a:gd name="connsiteX1" fmla="*/ 21659 w 103074"/>
                <a:gd name="connsiteY1" fmla="*/ 0 h 99420"/>
                <a:gd name="connsiteX2" fmla="*/ 0 w 103074"/>
                <a:gd name="connsiteY2" fmla="*/ 44361 h 99420"/>
                <a:gd name="connsiteX3" fmla="*/ 80111 w 103074"/>
                <a:gd name="connsiteY3" fmla="*/ 99421 h 99420"/>
                <a:gd name="connsiteX4" fmla="*/ 103075 w 103074"/>
                <a:gd name="connsiteY4" fmla="*/ 48536 h 99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074" h="99420">
                  <a:moveTo>
                    <a:pt x="102813" y="48275"/>
                  </a:moveTo>
                  <a:cubicBezTo>
                    <a:pt x="68629" y="34967"/>
                    <a:pt x="49841" y="24268"/>
                    <a:pt x="21659" y="0"/>
                  </a:cubicBezTo>
                  <a:cubicBezTo>
                    <a:pt x="9655" y="13569"/>
                    <a:pt x="1566" y="27400"/>
                    <a:pt x="0" y="44361"/>
                  </a:cubicBezTo>
                  <a:cubicBezTo>
                    <a:pt x="17223" y="62366"/>
                    <a:pt x="43317" y="79589"/>
                    <a:pt x="80111" y="99421"/>
                  </a:cubicBezTo>
                  <a:cubicBezTo>
                    <a:pt x="80372" y="72543"/>
                    <a:pt x="84808" y="58974"/>
                    <a:pt x="103075" y="48536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6F7BD80-41C3-905C-B560-A45F24346DFA}"/>
                </a:ext>
              </a:extLst>
            </p:cNvPr>
            <p:cNvSpPr/>
            <p:nvPr/>
          </p:nvSpPr>
          <p:spPr>
            <a:xfrm>
              <a:off x="9699269" y="1712297"/>
              <a:ext cx="81676" cy="87417"/>
            </a:xfrm>
            <a:custGeom>
              <a:avLst/>
              <a:gdLst>
                <a:gd name="connsiteX0" fmla="*/ 37577 w 81676"/>
                <a:gd name="connsiteY0" fmla="*/ 0 h 87417"/>
                <a:gd name="connsiteX1" fmla="*/ 0 w 81676"/>
                <a:gd name="connsiteY1" fmla="*/ 70717 h 87417"/>
                <a:gd name="connsiteX2" fmla="*/ 38359 w 81676"/>
                <a:gd name="connsiteY2" fmla="*/ 87418 h 87417"/>
                <a:gd name="connsiteX3" fmla="*/ 81677 w 81676"/>
                <a:gd name="connsiteY3" fmla="*/ 17484 h 87417"/>
                <a:gd name="connsiteX4" fmla="*/ 37577 w 81676"/>
                <a:gd name="connsiteY4" fmla="*/ 0 h 8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676" h="87417">
                  <a:moveTo>
                    <a:pt x="37577" y="0"/>
                  </a:moveTo>
                  <a:cubicBezTo>
                    <a:pt x="27660" y="29487"/>
                    <a:pt x="19310" y="45927"/>
                    <a:pt x="0" y="70717"/>
                  </a:cubicBezTo>
                  <a:cubicBezTo>
                    <a:pt x="12003" y="80372"/>
                    <a:pt x="24008" y="86635"/>
                    <a:pt x="38359" y="87418"/>
                  </a:cubicBezTo>
                  <a:cubicBezTo>
                    <a:pt x="52972" y="72022"/>
                    <a:pt x="66542" y="49319"/>
                    <a:pt x="81677" y="17484"/>
                  </a:cubicBezTo>
                  <a:cubicBezTo>
                    <a:pt x="58974" y="18266"/>
                    <a:pt x="47231" y="15135"/>
                    <a:pt x="37577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33B1E1-CA6A-464A-6832-BB0B8958478A}"/>
                </a:ext>
              </a:extLst>
            </p:cNvPr>
            <p:cNvSpPr/>
            <p:nvPr/>
          </p:nvSpPr>
          <p:spPr>
            <a:xfrm>
              <a:off x="-29635" y="8249293"/>
              <a:ext cx="107510" cy="80632"/>
            </a:xfrm>
            <a:custGeom>
              <a:avLst/>
              <a:gdLst>
                <a:gd name="connsiteX0" fmla="*/ 39664 w 107510"/>
                <a:gd name="connsiteY0" fmla="*/ 0 h 80632"/>
                <a:gd name="connsiteX1" fmla="*/ 0 w 107510"/>
                <a:gd name="connsiteY1" fmla="*/ 42534 h 80632"/>
                <a:gd name="connsiteX2" fmla="*/ 75414 w 107510"/>
                <a:gd name="connsiteY2" fmla="*/ 80633 h 80632"/>
                <a:gd name="connsiteX3" fmla="*/ 107510 w 107510"/>
                <a:gd name="connsiteY3" fmla="*/ 40185 h 80632"/>
                <a:gd name="connsiteX4" fmla="*/ 39403 w 107510"/>
                <a:gd name="connsiteY4" fmla="*/ 0 h 8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510" h="80632">
                  <a:moveTo>
                    <a:pt x="39664" y="0"/>
                  </a:moveTo>
                  <a:cubicBezTo>
                    <a:pt x="33401" y="21137"/>
                    <a:pt x="24529" y="32879"/>
                    <a:pt x="0" y="42534"/>
                  </a:cubicBezTo>
                  <a:cubicBezTo>
                    <a:pt x="21659" y="61583"/>
                    <a:pt x="40447" y="69151"/>
                    <a:pt x="75414" y="80633"/>
                  </a:cubicBezTo>
                  <a:cubicBezTo>
                    <a:pt x="94202" y="72282"/>
                    <a:pt x="100987" y="62627"/>
                    <a:pt x="107510" y="40185"/>
                  </a:cubicBezTo>
                  <a:cubicBezTo>
                    <a:pt x="77501" y="30009"/>
                    <a:pt x="56887" y="20875"/>
                    <a:pt x="39403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E784639-2900-BD05-F269-3CC280B59AD2}"/>
                </a:ext>
              </a:extLst>
            </p:cNvPr>
            <p:cNvSpPr/>
            <p:nvPr/>
          </p:nvSpPr>
          <p:spPr>
            <a:xfrm>
              <a:off x="3069828" y="519506"/>
              <a:ext cx="109407" cy="162276"/>
            </a:xfrm>
            <a:custGeom>
              <a:avLst/>
              <a:gdLst>
                <a:gd name="connsiteX0" fmla="*/ 3463 w 109407"/>
                <a:gd name="connsiteY0" fmla="*/ 8089 h 162276"/>
                <a:gd name="connsiteX1" fmla="*/ 18076 w 109407"/>
                <a:gd name="connsiteY1" fmla="*/ 159178 h 162276"/>
                <a:gd name="connsiteX2" fmla="*/ 109407 w 109407"/>
                <a:gd name="connsiteY2" fmla="*/ 148740 h 162276"/>
                <a:gd name="connsiteX3" fmla="*/ 96360 w 109407"/>
                <a:gd name="connsiteY3" fmla="*/ 0 h 162276"/>
                <a:gd name="connsiteX4" fmla="*/ 3463 w 109407"/>
                <a:gd name="connsiteY4" fmla="*/ 8350 h 162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07" h="162276">
                  <a:moveTo>
                    <a:pt x="3463" y="8089"/>
                  </a:moveTo>
                  <a:cubicBezTo>
                    <a:pt x="-2800" y="66542"/>
                    <a:pt x="-2017" y="114034"/>
                    <a:pt x="18076" y="159178"/>
                  </a:cubicBezTo>
                  <a:cubicBezTo>
                    <a:pt x="56696" y="165702"/>
                    <a:pt x="82008" y="161788"/>
                    <a:pt x="109407" y="148740"/>
                  </a:cubicBezTo>
                  <a:cubicBezTo>
                    <a:pt x="89836" y="92636"/>
                    <a:pt x="86705" y="58191"/>
                    <a:pt x="96360" y="0"/>
                  </a:cubicBezTo>
                  <a:cubicBezTo>
                    <a:pt x="59827" y="17744"/>
                    <a:pt x="35820" y="22703"/>
                    <a:pt x="3463" y="835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2D70704-820E-5B32-48C5-02ED6C6A32C0}"/>
                </a:ext>
              </a:extLst>
            </p:cNvPr>
            <p:cNvSpPr/>
            <p:nvPr/>
          </p:nvSpPr>
          <p:spPr>
            <a:xfrm>
              <a:off x="7940985" y="1152043"/>
              <a:ext cx="61342" cy="91582"/>
            </a:xfrm>
            <a:custGeom>
              <a:avLst/>
              <a:gdLst>
                <a:gd name="connsiteX0" fmla="*/ 2108 w 61342"/>
                <a:gd name="connsiteY0" fmla="*/ 4436 h 91582"/>
                <a:gd name="connsiteX1" fmla="*/ 9674 w 61342"/>
                <a:gd name="connsiteY1" fmla="*/ 89766 h 91582"/>
                <a:gd name="connsiteX2" fmla="*/ 61342 w 61342"/>
                <a:gd name="connsiteY2" fmla="*/ 84025 h 91582"/>
                <a:gd name="connsiteX3" fmla="*/ 54557 w 61342"/>
                <a:gd name="connsiteY3" fmla="*/ 0 h 91582"/>
                <a:gd name="connsiteX4" fmla="*/ 2108 w 61342"/>
                <a:gd name="connsiteY4" fmla="*/ 4436 h 91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42" h="91582">
                  <a:moveTo>
                    <a:pt x="2108" y="4436"/>
                  </a:moveTo>
                  <a:cubicBezTo>
                    <a:pt x="-1546" y="37576"/>
                    <a:pt x="-1285" y="64193"/>
                    <a:pt x="9674" y="89766"/>
                  </a:cubicBezTo>
                  <a:cubicBezTo>
                    <a:pt x="31595" y="93419"/>
                    <a:pt x="45685" y="91592"/>
                    <a:pt x="61342" y="84025"/>
                  </a:cubicBezTo>
                  <a:cubicBezTo>
                    <a:pt x="50383" y="52189"/>
                    <a:pt x="48817" y="32618"/>
                    <a:pt x="54557" y="0"/>
                  </a:cubicBezTo>
                  <a:cubicBezTo>
                    <a:pt x="33943" y="9916"/>
                    <a:pt x="20373" y="12525"/>
                    <a:pt x="2108" y="4436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C6290FB-8FA0-3D61-0CB5-179B5FC108EC}"/>
                </a:ext>
              </a:extLst>
            </p:cNvPr>
            <p:cNvSpPr/>
            <p:nvPr/>
          </p:nvSpPr>
          <p:spPr>
            <a:xfrm>
              <a:off x="7414935" y="497847"/>
              <a:ext cx="171703" cy="155785"/>
            </a:xfrm>
            <a:custGeom>
              <a:avLst/>
              <a:gdLst>
                <a:gd name="connsiteX0" fmla="*/ 87679 w 171703"/>
                <a:gd name="connsiteY0" fmla="*/ 155786 h 155785"/>
                <a:gd name="connsiteX1" fmla="*/ 171704 w 171703"/>
                <a:gd name="connsiteY1" fmla="*/ 108032 h 155785"/>
                <a:gd name="connsiteX2" fmla="*/ 59236 w 171703"/>
                <a:gd name="connsiteY2" fmla="*/ 0 h 155785"/>
                <a:gd name="connsiteX3" fmla="*/ 0 w 171703"/>
                <a:gd name="connsiteY3" fmla="*/ 71760 h 155785"/>
                <a:gd name="connsiteX4" fmla="*/ 87418 w 171703"/>
                <a:gd name="connsiteY4" fmla="*/ 155786 h 155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703" h="155785">
                  <a:moveTo>
                    <a:pt x="87679" y="155786"/>
                  </a:moveTo>
                  <a:cubicBezTo>
                    <a:pt x="112991" y="126038"/>
                    <a:pt x="135693" y="116643"/>
                    <a:pt x="171704" y="108032"/>
                  </a:cubicBezTo>
                  <a:cubicBezTo>
                    <a:pt x="131518" y="58452"/>
                    <a:pt x="85591" y="13308"/>
                    <a:pt x="59236" y="0"/>
                  </a:cubicBezTo>
                  <a:cubicBezTo>
                    <a:pt x="34706" y="18527"/>
                    <a:pt x="18528" y="39664"/>
                    <a:pt x="0" y="71760"/>
                  </a:cubicBezTo>
                  <a:cubicBezTo>
                    <a:pt x="30270" y="86374"/>
                    <a:pt x="52189" y="111686"/>
                    <a:pt x="87418" y="155786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05F2223-B1A5-C871-0C1B-A15C6408AC16}"/>
                </a:ext>
              </a:extLst>
            </p:cNvPr>
            <p:cNvSpPr/>
            <p:nvPr/>
          </p:nvSpPr>
          <p:spPr>
            <a:xfrm>
              <a:off x="10598234" y="5133318"/>
              <a:ext cx="74630" cy="92114"/>
            </a:xfrm>
            <a:custGeom>
              <a:avLst/>
              <a:gdLst>
                <a:gd name="connsiteX0" fmla="*/ 0 w 74630"/>
                <a:gd name="connsiteY0" fmla="*/ 72543 h 92114"/>
                <a:gd name="connsiteX1" fmla="*/ 23224 w 74630"/>
                <a:gd name="connsiteY1" fmla="*/ 92114 h 92114"/>
                <a:gd name="connsiteX2" fmla="*/ 74631 w 74630"/>
                <a:gd name="connsiteY2" fmla="*/ 24790 h 92114"/>
                <a:gd name="connsiteX3" fmla="*/ 46449 w 74630"/>
                <a:gd name="connsiteY3" fmla="*/ 0 h 92114"/>
                <a:gd name="connsiteX4" fmla="*/ 0 w 74630"/>
                <a:gd name="connsiteY4" fmla="*/ 72283 h 92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630" h="92114">
                  <a:moveTo>
                    <a:pt x="0" y="72543"/>
                  </a:moveTo>
                  <a:cubicBezTo>
                    <a:pt x="9394" y="75414"/>
                    <a:pt x="16961" y="80372"/>
                    <a:pt x="23224" y="92114"/>
                  </a:cubicBezTo>
                  <a:cubicBezTo>
                    <a:pt x="46449" y="69151"/>
                    <a:pt x="58452" y="51668"/>
                    <a:pt x="74631" y="24790"/>
                  </a:cubicBezTo>
                  <a:cubicBezTo>
                    <a:pt x="63410" y="9394"/>
                    <a:pt x="53755" y="3653"/>
                    <a:pt x="46449" y="0"/>
                  </a:cubicBezTo>
                  <a:cubicBezTo>
                    <a:pt x="36011" y="31836"/>
                    <a:pt x="22702" y="48797"/>
                    <a:pt x="0" y="72283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AC50A0B-8EEC-FE77-EE8D-E45565546D7F}"/>
                </a:ext>
              </a:extLst>
            </p:cNvPr>
            <p:cNvSpPr/>
            <p:nvPr/>
          </p:nvSpPr>
          <p:spPr>
            <a:xfrm>
              <a:off x="10885797" y="160181"/>
              <a:ext cx="103334" cy="120818"/>
            </a:xfrm>
            <a:custGeom>
              <a:avLst/>
              <a:gdLst>
                <a:gd name="connsiteX0" fmla="*/ 65498 w 103334"/>
                <a:gd name="connsiteY0" fmla="*/ 120819 h 120818"/>
                <a:gd name="connsiteX1" fmla="*/ 103335 w 103334"/>
                <a:gd name="connsiteY1" fmla="*/ 102291 h 120818"/>
                <a:gd name="connsiteX2" fmla="*/ 46710 w 103334"/>
                <a:gd name="connsiteY2" fmla="*/ 0 h 120818"/>
                <a:gd name="connsiteX3" fmla="*/ 0 w 103334"/>
                <a:gd name="connsiteY3" fmla="*/ 21920 h 120818"/>
                <a:gd name="connsiteX4" fmla="*/ 65758 w 103334"/>
                <a:gd name="connsiteY4" fmla="*/ 120819 h 120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334" h="120818">
                  <a:moveTo>
                    <a:pt x="65498" y="120819"/>
                  </a:moveTo>
                  <a:cubicBezTo>
                    <a:pt x="74370" y="110642"/>
                    <a:pt x="84808" y="103857"/>
                    <a:pt x="103335" y="102291"/>
                  </a:cubicBezTo>
                  <a:cubicBezTo>
                    <a:pt x="87156" y="60018"/>
                    <a:pt x="71761" y="35228"/>
                    <a:pt x="46710" y="0"/>
                  </a:cubicBezTo>
                  <a:cubicBezTo>
                    <a:pt x="20876" y="5480"/>
                    <a:pt x="8351" y="14613"/>
                    <a:pt x="0" y="21920"/>
                  </a:cubicBezTo>
                  <a:cubicBezTo>
                    <a:pt x="34445" y="52711"/>
                    <a:pt x="48537" y="78806"/>
                    <a:pt x="65758" y="12081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AAC407D-16B5-A445-E66E-E8E311D5CDD5}"/>
                </a:ext>
              </a:extLst>
            </p:cNvPr>
            <p:cNvSpPr/>
            <p:nvPr/>
          </p:nvSpPr>
          <p:spPr>
            <a:xfrm>
              <a:off x="7798267" y="-1128722"/>
              <a:ext cx="44098" cy="94547"/>
            </a:xfrm>
            <a:custGeom>
              <a:avLst/>
              <a:gdLst>
                <a:gd name="connsiteX0" fmla="*/ 0 w 44098"/>
                <a:gd name="connsiteY0" fmla="*/ 3476 h 94547"/>
                <a:gd name="connsiteX1" fmla="*/ 8089 w 44098"/>
                <a:gd name="connsiteY1" fmla="*/ 86458 h 94547"/>
                <a:gd name="connsiteX2" fmla="*/ 38099 w 44098"/>
                <a:gd name="connsiteY2" fmla="*/ 94547 h 94547"/>
                <a:gd name="connsiteX3" fmla="*/ 37316 w 44098"/>
                <a:gd name="connsiteY3" fmla="*/ 1650 h 94547"/>
                <a:gd name="connsiteX4" fmla="*/ 0 w 44098"/>
                <a:gd name="connsiteY4" fmla="*/ 3476 h 9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098" h="94547">
                  <a:moveTo>
                    <a:pt x="0" y="3476"/>
                  </a:moveTo>
                  <a:cubicBezTo>
                    <a:pt x="10960" y="37921"/>
                    <a:pt x="14353" y="56188"/>
                    <a:pt x="8089" y="86458"/>
                  </a:cubicBezTo>
                  <a:cubicBezTo>
                    <a:pt x="22442" y="86197"/>
                    <a:pt x="31314" y="88023"/>
                    <a:pt x="38099" y="94547"/>
                  </a:cubicBezTo>
                  <a:cubicBezTo>
                    <a:pt x="46971" y="62712"/>
                    <a:pt x="45405" y="39226"/>
                    <a:pt x="37316" y="1650"/>
                  </a:cubicBezTo>
                  <a:cubicBezTo>
                    <a:pt x="24008" y="-1221"/>
                    <a:pt x="12265" y="-177"/>
                    <a:pt x="0" y="3476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FC8828B-E78B-F584-AF44-9630D0BF8B00}"/>
                </a:ext>
              </a:extLst>
            </p:cNvPr>
            <p:cNvSpPr/>
            <p:nvPr/>
          </p:nvSpPr>
          <p:spPr>
            <a:xfrm>
              <a:off x="5093564" y="4562159"/>
              <a:ext cx="156829" cy="115860"/>
            </a:xfrm>
            <a:custGeom>
              <a:avLst/>
              <a:gdLst>
                <a:gd name="connsiteX0" fmla="*/ 24790 w 156829"/>
                <a:gd name="connsiteY0" fmla="*/ 115861 h 115860"/>
                <a:gd name="connsiteX1" fmla="*/ 156830 w 156829"/>
                <a:gd name="connsiteY1" fmla="*/ 54277 h 115860"/>
                <a:gd name="connsiteX2" fmla="*/ 152654 w 156829"/>
                <a:gd name="connsiteY2" fmla="*/ 0 h 115860"/>
                <a:gd name="connsiteX3" fmla="*/ 0 w 156829"/>
                <a:gd name="connsiteY3" fmla="*/ 55582 h 115860"/>
                <a:gd name="connsiteX4" fmla="*/ 24790 w 156829"/>
                <a:gd name="connsiteY4" fmla="*/ 115861 h 115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829" h="115860">
                  <a:moveTo>
                    <a:pt x="24790" y="115861"/>
                  </a:moveTo>
                  <a:cubicBezTo>
                    <a:pt x="75414" y="78023"/>
                    <a:pt x="103596" y="61323"/>
                    <a:pt x="156830" y="54277"/>
                  </a:cubicBezTo>
                  <a:cubicBezTo>
                    <a:pt x="147957" y="30792"/>
                    <a:pt x="145870" y="14874"/>
                    <a:pt x="152654" y="0"/>
                  </a:cubicBezTo>
                  <a:cubicBezTo>
                    <a:pt x="94724" y="3914"/>
                    <a:pt x="57408" y="20093"/>
                    <a:pt x="0" y="55582"/>
                  </a:cubicBezTo>
                  <a:cubicBezTo>
                    <a:pt x="2870" y="79067"/>
                    <a:pt x="11743" y="97855"/>
                    <a:pt x="24790" y="115861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4A5FBE2-FDF2-27B2-AA9E-36E4DCF0C7B2}"/>
                </a:ext>
              </a:extLst>
            </p:cNvPr>
            <p:cNvSpPr/>
            <p:nvPr/>
          </p:nvSpPr>
          <p:spPr>
            <a:xfrm>
              <a:off x="247382" y="8798058"/>
              <a:ext cx="89091" cy="144049"/>
            </a:xfrm>
            <a:custGeom>
              <a:avLst/>
              <a:gdLst>
                <a:gd name="connsiteX0" fmla="*/ 89091 w 89091"/>
                <a:gd name="connsiteY0" fmla="*/ 111431 h 144049"/>
                <a:gd name="connsiteX1" fmla="*/ 79958 w 89091"/>
                <a:gd name="connsiteY1" fmla="*/ 7 h 144049"/>
                <a:gd name="connsiteX2" fmla="*/ 369 w 89091"/>
                <a:gd name="connsiteY2" fmla="*/ 25840 h 144049"/>
                <a:gd name="connsiteX3" fmla="*/ 19679 w 89091"/>
                <a:gd name="connsiteY3" fmla="*/ 144049 h 144049"/>
                <a:gd name="connsiteX4" fmla="*/ 89091 w 89091"/>
                <a:gd name="connsiteY4" fmla="*/ 111431 h 144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091" h="144049">
                  <a:moveTo>
                    <a:pt x="89091" y="111431"/>
                  </a:moveTo>
                  <a:cubicBezTo>
                    <a:pt x="74739" y="89772"/>
                    <a:pt x="68998" y="62373"/>
                    <a:pt x="79958" y="7"/>
                  </a:cubicBezTo>
                  <a:cubicBezTo>
                    <a:pt x="52559" y="-254"/>
                    <a:pt x="28812" y="7052"/>
                    <a:pt x="369" y="25840"/>
                  </a:cubicBezTo>
                  <a:cubicBezTo>
                    <a:pt x="-1197" y="73333"/>
                    <a:pt x="1674" y="101776"/>
                    <a:pt x="19679" y="144049"/>
                  </a:cubicBezTo>
                  <a:cubicBezTo>
                    <a:pt x="39772" y="124478"/>
                    <a:pt x="56473" y="118738"/>
                    <a:pt x="89091" y="111431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B52989-B7CF-8F43-2932-D985E3693065}"/>
                </a:ext>
              </a:extLst>
            </p:cNvPr>
            <p:cNvSpPr/>
            <p:nvPr/>
          </p:nvSpPr>
          <p:spPr>
            <a:xfrm>
              <a:off x="1788385" y="-248462"/>
              <a:ext cx="93158" cy="116121"/>
            </a:xfrm>
            <a:custGeom>
              <a:avLst/>
              <a:gdLst>
                <a:gd name="connsiteX0" fmla="*/ 93158 w 93158"/>
                <a:gd name="connsiteY0" fmla="*/ 65237 h 116121"/>
                <a:gd name="connsiteX1" fmla="*/ 38098 w 93158"/>
                <a:gd name="connsiteY1" fmla="*/ 0 h 116121"/>
                <a:gd name="connsiteX2" fmla="*/ 0 w 93158"/>
                <a:gd name="connsiteY2" fmla="*/ 51407 h 116121"/>
                <a:gd name="connsiteX3" fmla="*/ 64193 w 93158"/>
                <a:gd name="connsiteY3" fmla="*/ 116122 h 116121"/>
                <a:gd name="connsiteX4" fmla="*/ 92897 w 93158"/>
                <a:gd name="connsiteY4" fmla="*/ 65237 h 116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158" h="116121">
                  <a:moveTo>
                    <a:pt x="93158" y="65237"/>
                  </a:moveTo>
                  <a:cubicBezTo>
                    <a:pt x="74631" y="58191"/>
                    <a:pt x="58974" y="43578"/>
                    <a:pt x="38098" y="0"/>
                  </a:cubicBezTo>
                  <a:cubicBezTo>
                    <a:pt x="20876" y="12004"/>
                    <a:pt x="9394" y="26878"/>
                    <a:pt x="0" y="51407"/>
                  </a:cubicBezTo>
                  <a:cubicBezTo>
                    <a:pt x="19832" y="81676"/>
                    <a:pt x="34184" y="97855"/>
                    <a:pt x="64193" y="116122"/>
                  </a:cubicBezTo>
                  <a:cubicBezTo>
                    <a:pt x="68107" y="94985"/>
                    <a:pt x="75675" y="84025"/>
                    <a:pt x="92897" y="65237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5A67822-6B9B-21F5-818A-43DF73FF4A0C}"/>
                </a:ext>
              </a:extLst>
            </p:cNvPr>
            <p:cNvSpPr/>
            <p:nvPr/>
          </p:nvSpPr>
          <p:spPr>
            <a:xfrm>
              <a:off x="10762630" y="3720549"/>
              <a:ext cx="140128" cy="158134"/>
            </a:xfrm>
            <a:custGeom>
              <a:avLst/>
              <a:gdLst>
                <a:gd name="connsiteX0" fmla="*/ 0 w 140128"/>
                <a:gd name="connsiteY0" fmla="*/ 72022 h 158134"/>
                <a:gd name="connsiteX1" fmla="*/ 56104 w 140128"/>
                <a:gd name="connsiteY1" fmla="*/ 158134 h 158134"/>
                <a:gd name="connsiteX2" fmla="*/ 140129 w 140128"/>
                <a:gd name="connsiteY2" fmla="*/ 90549 h 158134"/>
                <a:gd name="connsiteX3" fmla="*/ 100204 w 140128"/>
                <a:gd name="connsiteY3" fmla="*/ 0 h 158134"/>
                <a:gd name="connsiteX4" fmla="*/ 0 w 140128"/>
                <a:gd name="connsiteY4" fmla="*/ 72022 h 158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128" h="158134">
                  <a:moveTo>
                    <a:pt x="0" y="72022"/>
                  </a:moveTo>
                  <a:cubicBezTo>
                    <a:pt x="10960" y="108815"/>
                    <a:pt x="23485" y="129169"/>
                    <a:pt x="56104" y="158134"/>
                  </a:cubicBezTo>
                  <a:cubicBezTo>
                    <a:pt x="84547" y="119253"/>
                    <a:pt x="108554" y="102291"/>
                    <a:pt x="140129" y="90549"/>
                  </a:cubicBezTo>
                  <a:cubicBezTo>
                    <a:pt x="132562" y="55060"/>
                    <a:pt x="121340" y="32618"/>
                    <a:pt x="100204" y="0"/>
                  </a:cubicBezTo>
                  <a:cubicBezTo>
                    <a:pt x="70456" y="32097"/>
                    <a:pt x="43839" y="49580"/>
                    <a:pt x="0" y="72022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634AAD6-039B-1487-DAF3-FA2FB94CDE88}"/>
                </a:ext>
              </a:extLst>
            </p:cNvPr>
            <p:cNvSpPr/>
            <p:nvPr/>
          </p:nvSpPr>
          <p:spPr>
            <a:xfrm>
              <a:off x="8762355" y="3606109"/>
              <a:ext cx="164918" cy="144043"/>
            </a:xfrm>
            <a:custGeom>
              <a:avLst/>
              <a:gdLst>
                <a:gd name="connsiteX0" fmla="*/ 82981 w 164918"/>
                <a:gd name="connsiteY0" fmla="*/ 144043 h 144043"/>
                <a:gd name="connsiteX1" fmla="*/ 164919 w 164918"/>
                <a:gd name="connsiteY1" fmla="*/ 78545 h 144043"/>
                <a:gd name="connsiteX2" fmla="*/ 87939 w 164918"/>
                <a:gd name="connsiteY2" fmla="*/ 0 h 144043"/>
                <a:gd name="connsiteX3" fmla="*/ 0 w 164918"/>
                <a:gd name="connsiteY3" fmla="*/ 49580 h 144043"/>
                <a:gd name="connsiteX4" fmla="*/ 83242 w 164918"/>
                <a:gd name="connsiteY4" fmla="*/ 144043 h 144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918" h="144043">
                  <a:moveTo>
                    <a:pt x="82981" y="144043"/>
                  </a:moveTo>
                  <a:cubicBezTo>
                    <a:pt x="119253" y="129169"/>
                    <a:pt x="138824" y="114556"/>
                    <a:pt x="164919" y="78545"/>
                  </a:cubicBezTo>
                  <a:cubicBezTo>
                    <a:pt x="122645" y="53494"/>
                    <a:pt x="102813" y="30792"/>
                    <a:pt x="87939" y="0"/>
                  </a:cubicBezTo>
                  <a:cubicBezTo>
                    <a:pt x="52711" y="11221"/>
                    <a:pt x="31053" y="24790"/>
                    <a:pt x="0" y="49580"/>
                  </a:cubicBezTo>
                  <a:cubicBezTo>
                    <a:pt x="35489" y="76719"/>
                    <a:pt x="55843" y="101769"/>
                    <a:pt x="83242" y="144043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3359F2D-ADA8-94EA-512A-EC1C04942F10}"/>
                </a:ext>
              </a:extLst>
            </p:cNvPr>
            <p:cNvSpPr/>
            <p:nvPr/>
          </p:nvSpPr>
          <p:spPr>
            <a:xfrm>
              <a:off x="3684430" y="4931249"/>
              <a:ext cx="153959" cy="241115"/>
            </a:xfrm>
            <a:custGeom>
              <a:avLst/>
              <a:gdLst>
                <a:gd name="connsiteX0" fmla="*/ 153698 w 153959"/>
                <a:gd name="connsiteY0" fmla="*/ 30270 h 241115"/>
                <a:gd name="connsiteX1" fmla="*/ 91071 w 153959"/>
                <a:gd name="connsiteY1" fmla="*/ 0 h 241115"/>
                <a:gd name="connsiteX2" fmla="*/ 0 w 153959"/>
                <a:gd name="connsiteY2" fmla="*/ 203800 h 241115"/>
                <a:gd name="connsiteX3" fmla="*/ 54538 w 153959"/>
                <a:gd name="connsiteY3" fmla="*/ 241115 h 241115"/>
                <a:gd name="connsiteX4" fmla="*/ 153959 w 153959"/>
                <a:gd name="connsiteY4" fmla="*/ 30531 h 241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959" h="241115">
                  <a:moveTo>
                    <a:pt x="153698" y="30270"/>
                  </a:moveTo>
                  <a:cubicBezTo>
                    <a:pt x="138824" y="11743"/>
                    <a:pt x="120819" y="7045"/>
                    <a:pt x="91071" y="0"/>
                  </a:cubicBezTo>
                  <a:cubicBezTo>
                    <a:pt x="78284" y="65498"/>
                    <a:pt x="45405" y="131257"/>
                    <a:pt x="0" y="203800"/>
                  </a:cubicBezTo>
                  <a:cubicBezTo>
                    <a:pt x="23746" y="210584"/>
                    <a:pt x="36533" y="220501"/>
                    <a:pt x="54538" y="241115"/>
                  </a:cubicBezTo>
                  <a:cubicBezTo>
                    <a:pt x="107249" y="167267"/>
                    <a:pt x="129952" y="121340"/>
                    <a:pt x="153959" y="30531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63D7951-77F0-604A-9DCA-C6437483183B}"/>
                </a:ext>
              </a:extLst>
            </p:cNvPr>
            <p:cNvSpPr/>
            <p:nvPr/>
          </p:nvSpPr>
          <p:spPr>
            <a:xfrm>
              <a:off x="990408" y="5948966"/>
              <a:ext cx="167006" cy="143259"/>
            </a:xfrm>
            <a:custGeom>
              <a:avLst/>
              <a:gdLst>
                <a:gd name="connsiteX0" fmla="*/ 133605 w 167006"/>
                <a:gd name="connsiteY0" fmla="*/ 143260 h 143259"/>
                <a:gd name="connsiteX1" fmla="*/ 167006 w 167006"/>
                <a:gd name="connsiteY1" fmla="*/ 103595 h 143259"/>
                <a:gd name="connsiteX2" fmla="*/ 37054 w 167006"/>
                <a:gd name="connsiteY2" fmla="*/ 0 h 143259"/>
                <a:gd name="connsiteX3" fmla="*/ 0 w 167006"/>
                <a:gd name="connsiteY3" fmla="*/ 32357 h 143259"/>
                <a:gd name="connsiteX4" fmla="*/ 133605 w 167006"/>
                <a:gd name="connsiteY4" fmla="*/ 142999 h 143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006" h="143259">
                  <a:moveTo>
                    <a:pt x="133605" y="143260"/>
                  </a:moveTo>
                  <a:cubicBezTo>
                    <a:pt x="149784" y="135953"/>
                    <a:pt x="156568" y="123950"/>
                    <a:pt x="167006" y="103595"/>
                  </a:cubicBezTo>
                  <a:cubicBezTo>
                    <a:pt x="122123" y="82198"/>
                    <a:pt x="80894" y="46187"/>
                    <a:pt x="37054" y="0"/>
                  </a:cubicBezTo>
                  <a:cubicBezTo>
                    <a:pt x="27660" y="15917"/>
                    <a:pt x="18266" y="23224"/>
                    <a:pt x="0" y="32357"/>
                  </a:cubicBezTo>
                  <a:cubicBezTo>
                    <a:pt x="43578" y="84024"/>
                    <a:pt x="72282" y="109076"/>
                    <a:pt x="133605" y="14299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DE30D7D-1F65-B079-701A-C52C25294055}"/>
                </a:ext>
              </a:extLst>
            </p:cNvPr>
            <p:cNvSpPr/>
            <p:nvPr/>
          </p:nvSpPr>
          <p:spPr>
            <a:xfrm>
              <a:off x="1530569" y="7513159"/>
              <a:ext cx="116643" cy="82198"/>
            </a:xfrm>
            <a:custGeom>
              <a:avLst/>
              <a:gdLst>
                <a:gd name="connsiteX0" fmla="*/ 18788 w 116643"/>
                <a:gd name="connsiteY0" fmla="*/ 0 h 82198"/>
                <a:gd name="connsiteX1" fmla="*/ 0 w 116643"/>
                <a:gd name="connsiteY1" fmla="*/ 49841 h 82198"/>
                <a:gd name="connsiteX2" fmla="*/ 90810 w 116643"/>
                <a:gd name="connsiteY2" fmla="*/ 82198 h 82198"/>
                <a:gd name="connsiteX3" fmla="*/ 116644 w 116643"/>
                <a:gd name="connsiteY3" fmla="*/ 33401 h 82198"/>
                <a:gd name="connsiteX4" fmla="*/ 18788 w 116643"/>
                <a:gd name="connsiteY4" fmla="*/ 0 h 82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643" h="82198">
                  <a:moveTo>
                    <a:pt x="18788" y="0"/>
                  </a:moveTo>
                  <a:cubicBezTo>
                    <a:pt x="5219" y="11221"/>
                    <a:pt x="1044" y="25573"/>
                    <a:pt x="0" y="49841"/>
                  </a:cubicBezTo>
                  <a:cubicBezTo>
                    <a:pt x="37837" y="55582"/>
                    <a:pt x="59496" y="63150"/>
                    <a:pt x="90810" y="82198"/>
                  </a:cubicBezTo>
                  <a:cubicBezTo>
                    <a:pt x="92375" y="64454"/>
                    <a:pt x="99160" y="53234"/>
                    <a:pt x="116644" y="33401"/>
                  </a:cubicBezTo>
                  <a:cubicBezTo>
                    <a:pt x="84808" y="14353"/>
                    <a:pt x="56887" y="6002"/>
                    <a:pt x="18788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857CC2A-14C9-C11D-79DC-050F32427C14}"/>
                </a:ext>
              </a:extLst>
            </p:cNvPr>
            <p:cNvSpPr/>
            <p:nvPr/>
          </p:nvSpPr>
          <p:spPr>
            <a:xfrm>
              <a:off x="10876664" y="2037698"/>
              <a:ext cx="217630" cy="220500"/>
            </a:xfrm>
            <a:custGeom>
              <a:avLst/>
              <a:gdLst>
                <a:gd name="connsiteX0" fmla="*/ 261 w 217630"/>
                <a:gd name="connsiteY0" fmla="*/ 136736 h 220500"/>
                <a:gd name="connsiteX1" fmla="*/ 68368 w 217630"/>
                <a:gd name="connsiteY1" fmla="*/ 220501 h 220500"/>
                <a:gd name="connsiteX2" fmla="*/ 217630 w 217630"/>
                <a:gd name="connsiteY2" fmla="*/ 94985 h 220500"/>
                <a:gd name="connsiteX3" fmla="*/ 158395 w 217630"/>
                <a:gd name="connsiteY3" fmla="*/ 0 h 220500"/>
                <a:gd name="connsiteX4" fmla="*/ 0 w 217630"/>
                <a:gd name="connsiteY4" fmla="*/ 136736 h 22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630" h="220500">
                  <a:moveTo>
                    <a:pt x="261" y="136736"/>
                  </a:moveTo>
                  <a:cubicBezTo>
                    <a:pt x="5741" y="171965"/>
                    <a:pt x="26878" y="194145"/>
                    <a:pt x="68368" y="220501"/>
                  </a:cubicBezTo>
                  <a:cubicBezTo>
                    <a:pt x="117166" y="159961"/>
                    <a:pt x="152654" y="129952"/>
                    <a:pt x="217630" y="94985"/>
                  </a:cubicBezTo>
                  <a:cubicBezTo>
                    <a:pt x="188404" y="74109"/>
                    <a:pt x="175357" y="50885"/>
                    <a:pt x="158395" y="0"/>
                  </a:cubicBezTo>
                  <a:cubicBezTo>
                    <a:pt x="92376" y="36272"/>
                    <a:pt x="49581" y="76719"/>
                    <a:pt x="0" y="136736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C483876-B9EF-7F93-A552-9C9BD04D420F}"/>
                </a:ext>
              </a:extLst>
            </p:cNvPr>
            <p:cNvSpPr/>
            <p:nvPr/>
          </p:nvSpPr>
          <p:spPr>
            <a:xfrm>
              <a:off x="638642" y="2521013"/>
              <a:ext cx="90548" cy="116121"/>
            </a:xfrm>
            <a:custGeom>
              <a:avLst/>
              <a:gdLst>
                <a:gd name="connsiteX0" fmla="*/ 0 w 90548"/>
                <a:gd name="connsiteY0" fmla="*/ 57148 h 116121"/>
                <a:gd name="connsiteX1" fmla="*/ 32097 w 90548"/>
                <a:gd name="connsiteY1" fmla="*/ 116122 h 116121"/>
                <a:gd name="connsiteX2" fmla="*/ 90549 w 90548"/>
                <a:gd name="connsiteY2" fmla="*/ 84547 h 116121"/>
                <a:gd name="connsiteX3" fmla="*/ 89766 w 90548"/>
                <a:gd name="connsiteY3" fmla="*/ 0 h 116121"/>
                <a:gd name="connsiteX4" fmla="*/ 0 w 90548"/>
                <a:gd name="connsiteY4" fmla="*/ 57148 h 116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548" h="116121">
                  <a:moveTo>
                    <a:pt x="0" y="57148"/>
                  </a:moveTo>
                  <a:cubicBezTo>
                    <a:pt x="522" y="83242"/>
                    <a:pt x="9133" y="99160"/>
                    <a:pt x="32097" y="116122"/>
                  </a:cubicBezTo>
                  <a:cubicBezTo>
                    <a:pt x="58713" y="109337"/>
                    <a:pt x="77241" y="100726"/>
                    <a:pt x="90549" y="84547"/>
                  </a:cubicBezTo>
                  <a:cubicBezTo>
                    <a:pt x="81416" y="56626"/>
                    <a:pt x="83242" y="35489"/>
                    <a:pt x="89766" y="0"/>
                  </a:cubicBezTo>
                  <a:cubicBezTo>
                    <a:pt x="58974" y="26617"/>
                    <a:pt x="39142" y="42273"/>
                    <a:pt x="0" y="57148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2F5BDE9-3B59-EF83-F4DE-A569164A7785}"/>
                </a:ext>
              </a:extLst>
            </p:cNvPr>
            <p:cNvSpPr/>
            <p:nvPr/>
          </p:nvSpPr>
          <p:spPr>
            <a:xfrm>
              <a:off x="5082449" y="-80411"/>
              <a:ext cx="106603" cy="84590"/>
            </a:xfrm>
            <a:custGeom>
              <a:avLst/>
              <a:gdLst>
                <a:gd name="connsiteX0" fmla="*/ 5617 w 106603"/>
                <a:gd name="connsiteY0" fmla="*/ 18005 h 84590"/>
                <a:gd name="connsiteX1" fmla="*/ 12402 w 106603"/>
                <a:gd name="connsiteY1" fmla="*/ 82459 h 84590"/>
                <a:gd name="connsiteX2" fmla="*/ 76073 w 106603"/>
                <a:gd name="connsiteY2" fmla="*/ 75675 h 84590"/>
                <a:gd name="connsiteX3" fmla="*/ 106604 w 106603"/>
                <a:gd name="connsiteY3" fmla="*/ 0 h 84590"/>
                <a:gd name="connsiteX4" fmla="*/ 5617 w 106603"/>
                <a:gd name="connsiteY4" fmla="*/ 18005 h 84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03" h="84590">
                  <a:moveTo>
                    <a:pt x="5617" y="18005"/>
                  </a:moveTo>
                  <a:cubicBezTo>
                    <a:pt x="-3516" y="41491"/>
                    <a:pt x="-1689" y="58713"/>
                    <a:pt x="12402" y="82459"/>
                  </a:cubicBezTo>
                  <a:cubicBezTo>
                    <a:pt x="38757" y="86374"/>
                    <a:pt x="58068" y="85330"/>
                    <a:pt x="76073" y="75675"/>
                  </a:cubicBezTo>
                  <a:cubicBezTo>
                    <a:pt x="78161" y="47492"/>
                    <a:pt x="87555" y="29226"/>
                    <a:pt x="106604" y="0"/>
                  </a:cubicBezTo>
                  <a:cubicBezTo>
                    <a:pt x="69549" y="12525"/>
                    <a:pt x="46064" y="19049"/>
                    <a:pt x="5617" y="18005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C6E1EBA-BCA0-E54D-AE5B-6F6C5CFB122D}"/>
                </a:ext>
              </a:extLst>
            </p:cNvPr>
            <p:cNvSpPr/>
            <p:nvPr/>
          </p:nvSpPr>
          <p:spPr>
            <a:xfrm>
              <a:off x="11425959" y="4440961"/>
              <a:ext cx="82981" cy="104704"/>
            </a:xfrm>
            <a:custGeom>
              <a:avLst/>
              <a:gdLst>
                <a:gd name="connsiteX0" fmla="*/ 52450 w 82981"/>
                <a:gd name="connsiteY0" fmla="*/ 104443 h 104704"/>
                <a:gd name="connsiteX1" fmla="*/ 82981 w 82981"/>
                <a:gd name="connsiteY1" fmla="*/ 325 h 104704"/>
                <a:gd name="connsiteX2" fmla="*/ 17744 w 82981"/>
                <a:gd name="connsiteY2" fmla="*/ 11024 h 104704"/>
                <a:gd name="connsiteX3" fmla="*/ 0 w 82981"/>
                <a:gd name="connsiteY3" fmla="*/ 75217 h 104704"/>
                <a:gd name="connsiteX4" fmla="*/ 52189 w 82981"/>
                <a:gd name="connsiteY4" fmla="*/ 104704 h 104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981" h="104704">
                  <a:moveTo>
                    <a:pt x="52450" y="104443"/>
                  </a:moveTo>
                  <a:cubicBezTo>
                    <a:pt x="71238" y="64257"/>
                    <a:pt x="78545" y="37380"/>
                    <a:pt x="82981" y="325"/>
                  </a:cubicBezTo>
                  <a:cubicBezTo>
                    <a:pt x="53494" y="-1241"/>
                    <a:pt x="34706" y="2934"/>
                    <a:pt x="17744" y="11024"/>
                  </a:cubicBezTo>
                  <a:cubicBezTo>
                    <a:pt x="20093" y="33987"/>
                    <a:pt x="13308" y="50427"/>
                    <a:pt x="0" y="75217"/>
                  </a:cubicBezTo>
                  <a:cubicBezTo>
                    <a:pt x="25312" y="78609"/>
                    <a:pt x="37315" y="86699"/>
                    <a:pt x="52189" y="104704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2A6AEE0-E3DC-E310-F21A-D40286739194}"/>
                </a:ext>
              </a:extLst>
            </p:cNvPr>
            <p:cNvSpPr/>
            <p:nvPr/>
          </p:nvSpPr>
          <p:spPr>
            <a:xfrm>
              <a:off x="2704050" y="1098548"/>
              <a:ext cx="153437" cy="83503"/>
            </a:xfrm>
            <a:custGeom>
              <a:avLst/>
              <a:gdLst>
                <a:gd name="connsiteX0" fmla="*/ 130213 w 153437"/>
                <a:gd name="connsiteY0" fmla="*/ 83503 h 83503"/>
                <a:gd name="connsiteX1" fmla="*/ 153437 w 153437"/>
                <a:gd name="connsiteY1" fmla="*/ 23746 h 83503"/>
                <a:gd name="connsiteX2" fmla="*/ 28443 w 153437"/>
                <a:gd name="connsiteY2" fmla="*/ 0 h 83503"/>
                <a:gd name="connsiteX3" fmla="*/ 0 w 153437"/>
                <a:gd name="connsiteY3" fmla="*/ 54799 h 83503"/>
                <a:gd name="connsiteX4" fmla="*/ 130474 w 153437"/>
                <a:gd name="connsiteY4" fmla="*/ 83242 h 83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437" h="83503">
                  <a:moveTo>
                    <a:pt x="130213" y="83503"/>
                  </a:moveTo>
                  <a:cubicBezTo>
                    <a:pt x="133344" y="62888"/>
                    <a:pt x="140129" y="45666"/>
                    <a:pt x="153437" y="23746"/>
                  </a:cubicBezTo>
                  <a:cubicBezTo>
                    <a:pt x="100987" y="19310"/>
                    <a:pt x="66020" y="13569"/>
                    <a:pt x="28443" y="0"/>
                  </a:cubicBezTo>
                  <a:cubicBezTo>
                    <a:pt x="8611" y="19049"/>
                    <a:pt x="3653" y="33662"/>
                    <a:pt x="0" y="54799"/>
                  </a:cubicBezTo>
                  <a:cubicBezTo>
                    <a:pt x="27138" y="66020"/>
                    <a:pt x="74892" y="76719"/>
                    <a:pt x="130474" y="83242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83E92A6-64A5-F470-58A9-27BD205BF447}"/>
                </a:ext>
              </a:extLst>
            </p:cNvPr>
            <p:cNvSpPr/>
            <p:nvPr/>
          </p:nvSpPr>
          <p:spPr>
            <a:xfrm>
              <a:off x="2522170" y="2943471"/>
              <a:ext cx="181880" cy="116499"/>
            </a:xfrm>
            <a:custGeom>
              <a:avLst/>
              <a:gdLst>
                <a:gd name="connsiteX0" fmla="*/ 181880 w 181880"/>
                <a:gd name="connsiteY0" fmla="*/ 39259 h 116499"/>
                <a:gd name="connsiteX1" fmla="*/ 69673 w 181880"/>
                <a:gd name="connsiteY1" fmla="*/ 117 h 116499"/>
                <a:gd name="connsiteX2" fmla="*/ 0 w 181880"/>
                <a:gd name="connsiteY2" fmla="*/ 50480 h 116499"/>
                <a:gd name="connsiteX3" fmla="*/ 44100 w 181880"/>
                <a:gd name="connsiteY3" fmla="*/ 116500 h 116499"/>
                <a:gd name="connsiteX4" fmla="*/ 181880 w 181880"/>
                <a:gd name="connsiteY4" fmla="*/ 39259 h 11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880" h="116499">
                  <a:moveTo>
                    <a:pt x="181880" y="39259"/>
                  </a:moveTo>
                  <a:cubicBezTo>
                    <a:pt x="150045" y="18123"/>
                    <a:pt x="113512" y="-1710"/>
                    <a:pt x="69673" y="117"/>
                  </a:cubicBezTo>
                  <a:cubicBezTo>
                    <a:pt x="46449" y="21776"/>
                    <a:pt x="29226" y="35345"/>
                    <a:pt x="0" y="50480"/>
                  </a:cubicBezTo>
                  <a:cubicBezTo>
                    <a:pt x="26617" y="60135"/>
                    <a:pt x="36011" y="77097"/>
                    <a:pt x="44100" y="116500"/>
                  </a:cubicBezTo>
                  <a:cubicBezTo>
                    <a:pt x="80372" y="84142"/>
                    <a:pt x="123428" y="64832"/>
                    <a:pt x="181880" y="3925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7291084-6815-84F9-DBCB-9B07A736BB23}"/>
                </a:ext>
              </a:extLst>
            </p:cNvPr>
            <p:cNvSpPr/>
            <p:nvPr/>
          </p:nvSpPr>
          <p:spPr>
            <a:xfrm>
              <a:off x="1357300" y="609011"/>
              <a:ext cx="138302" cy="82708"/>
            </a:xfrm>
            <a:custGeom>
              <a:avLst/>
              <a:gdLst>
                <a:gd name="connsiteX0" fmla="*/ 117687 w 138302"/>
                <a:gd name="connsiteY0" fmla="*/ 0 h 82708"/>
                <a:gd name="connsiteX1" fmla="*/ 0 w 138302"/>
                <a:gd name="connsiteY1" fmla="*/ 21659 h 82708"/>
                <a:gd name="connsiteX2" fmla="*/ 16179 w 138302"/>
                <a:gd name="connsiteY2" fmla="*/ 81937 h 82708"/>
                <a:gd name="connsiteX3" fmla="*/ 138302 w 138302"/>
                <a:gd name="connsiteY3" fmla="*/ 67586 h 82708"/>
                <a:gd name="connsiteX4" fmla="*/ 117687 w 138302"/>
                <a:gd name="connsiteY4" fmla="*/ 0 h 8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302" h="82708">
                  <a:moveTo>
                    <a:pt x="117687" y="0"/>
                  </a:moveTo>
                  <a:cubicBezTo>
                    <a:pt x="73848" y="15918"/>
                    <a:pt x="46970" y="21137"/>
                    <a:pt x="0" y="21659"/>
                  </a:cubicBezTo>
                  <a:cubicBezTo>
                    <a:pt x="0" y="44622"/>
                    <a:pt x="3653" y="64454"/>
                    <a:pt x="16179" y="81937"/>
                  </a:cubicBezTo>
                  <a:cubicBezTo>
                    <a:pt x="47753" y="84808"/>
                    <a:pt x="86895" y="79589"/>
                    <a:pt x="138302" y="67586"/>
                  </a:cubicBezTo>
                  <a:cubicBezTo>
                    <a:pt x="116383" y="41752"/>
                    <a:pt x="109076" y="25051"/>
                    <a:pt x="117687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030DDFD0-271F-20FD-32B8-A3F4E8B1B939}"/>
                </a:ext>
              </a:extLst>
            </p:cNvPr>
            <p:cNvSpPr/>
            <p:nvPr/>
          </p:nvSpPr>
          <p:spPr>
            <a:xfrm>
              <a:off x="8946237" y="-505819"/>
              <a:ext cx="80310" cy="50164"/>
            </a:xfrm>
            <a:custGeom>
              <a:avLst/>
              <a:gdLst>
                <a:gd name="connsiteX0" fmla="*/ 68307 w 80310"/>
                <a:gd name="connsiteY0" fmla="*/ 50165 h 50164"/>
                <a:gd name="connsiteX1" fmla="*/ 80310 w 80310"/>
                <a:gd name="connsiteY1" fmla="*/ 3194 h 50164"/>
                <a:gd name="connsiteX2" fmla="*/ 9593 w 80310"/>
                <a:gd name="connsiteY2" fmla="*/ 5543 h 50164"/>
                <a:gd name="connsiteX3" fmla="*/ 2287 w 80310"/>
                <a:gd name="connsiteY3" fmla="*/ 48077 h 50164"/>
                <a:gd name="connsiteX4" fmla="*/ 68307 w 80310"/>
                <a:gd name="connsiteY4" fmla="*/ 50165 h 50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310" h="50164">
                  <a:moveTo>
                    <a:pt x="68307" y="50165"/>
                  </a:moveTo>
                  <a:cubicBezTo>
                    <a:pt x="64393" y="32160"/>
                    <a:pt x="66219" y="19895"/>
                    <a:pt x="80310" y="3194"/>
                  </a:cubicBezTo>
                  <a:cubicBezTo>
                    <a:pt x="56825" y="-2286"/>
                    <a:pt x="39863" y="-198"/>
                    <a:pt x="9593" y="5543"/>
                  </a:cubicBezTo>
                  <a:cubicBezTo>
                    <a:pt x="-844" y="19112"/>
                    <a:pt x="-1888" y="29028"/>
                    <a:pt x="2287" y="48077"/>
                  </a:cubicBezTo>
                  <a:cubicBezTo>
                    <a:pt x="28382" y="43380"/>
                    <a:pt x="47170" y="42075"/>
                    <a:pt x="68307" y="50165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D319BDB-200D-4868-9834-D84AC2DC723A}"/>
                </a:ext>
              </a:extLst>
            </p:cNvPr>
            <p:cNvSpPr/>
            <p:nvPr/>
          </p:nvSpPr>
          <p:spPr>
            <a:xfrm>
              <a:off x="2888336" y="4712876"/>
              <a:ext cx="103551" cy="113773"/>
            </a:xfrm>
            <a:custGeom>
              <a:avLst/>
              <a:gdLst>
                <a:gd name="connsiteX0" fmla="*/ 0 w 103551"/>
                <a:gd name="connsiteY0" fmla="*/ 49580 h 113773"/>
                <a:gd name="connsiteX1" fmla="*/ 23224 w 103551"/>
                <a:gd name="connsiteY1" fmla="*/ 113773 h 113773"/>
                <a:gd name="connsiteX2" fmla="*/ 103335 w 103551"/>
                <a:gd name="connsiteY2" fmla="*/ 55321 h 113773"/>
                <a:gd name="connsiteX3" fmla="*/ 78284 w 103551"/>
                <a:gd name="connsiteY3" fmla="*/ 0 h 113773"/>
                <a:gd name="connsiteX4" fmla="*/ 0 w 103551"/>
                <a:gd name="connsiteY4" fmla="*/ 49580 h 113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551" h="113773">
                  <a:moveTo>
                    <a:pt x="0" y="49580"/>
                  </a:moveTo>
                  <a:cubicBezTo>
                    <a:pt x="18788" y="67325"/>
                    <a:pt x="26356" y="82982"/>
                    <a:pt x="23224" y="113773"/>
                  </a:cubicBezTo>
                  <a:cubicBezTo>
                    <a:pt x="54799" y="101248"/>
                    <a:pt x="72804" y="85591"/>
                    <a:pt x="103335" y="55321"/>
                  </a:cubicBezTo>
                  <a:cubicBezTo>
                    <a:pt x="104901" y="31053"/>
                    <a:pt x="98116" y="19049"/>
                    <a:pt x="78284" y="0"/>
                  </a:cubicBezTo>
                  <a:cubicBezTo>
                    <a:pt x="51668" y="25834"/>
                    <a:pt x="31053" y="42535"/>
                    <a:pt x="0" y="4958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4D669F7B-CBFA-BF2D-D72A-F2DF7650979C}"/>
                </a:ext>
              </a:extLst>
            </p:cNvPr>
            <p:cNvSpPr/>
            <p:nvPr/>
          </p:nvSpPr>
          <p:spPr>
            <a:xfrm>
              <a:off x="3763497" y="1746481"/>
              <a:ext cx="149783" cy="134648"/>
            </a:xfrm>
            <a:custGeom>
              <a:avLst/>
              <a:gdLst>
                <a:gd name="connsiteX0" fmla="*/ 106728 w 149783"/>
                <a:gd name="connsiteY0" fmla="*/ 0 h 134648"/>
                <a:gd name="connsiteX1" fmla="*/ 0 w 149783"/>
                <a:gd name="connsiteY1" fmla="*/ 70717 h 134648"/>
                <a:gd name="connsiteX2" fmla="*/ 44100 w 149783"/>
                <a:gd name="connsiteY2" fmla="*/ 134649 h 134648"/>
                <a:gd name="connsiteX3" fmla="*/ 149784 w 149783"/>
                <a:gd name="connsiteY3" fmla="*/ 65759 h 134648"/>
                <a:gd name="connsiteX4" fmla="*/ 106728 w 149783"/>
                <a:gd name="connsiteY4" fmla="*/ 0 h 134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783" h="134648">
                  <a:moveTo>
                    <a:pt x="106728" y="0"/>
                  </a:moveTo>
                  <a:cubicBezTo>
                    <a:pt x="60540" y="18527"/>
                    <a:pt x="25573" y="38098"/>
                    <a:pt x="0" y="70717"/>
                  </a:cubicBezTo>
                  <a:cubicBezTo>
                    <a:pt x="10438" y="102030"/>
                    <a:pt x="23486" y="119514"/>
                    <a:pt x="44100" y="134649"/>
                  </a:cubicBezTo>
                  <a:cubicBezTo>
                    <a:pt x="78023" y="97594"/>
                    <a:pt x="102553" y="81676"/>
                    <a:pt x="149784" y="65759"/>
                  </a:cubicBezTo>
                  <a:cubicBezTo>
                    <a:pt x="122124" y="45666"/>
                    <a:pt x="108815" y="29748"/>
                    <a:pt x="106728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E6E3835-7533-9D0B-FB38-9BE541E236F1}"/>
                </a:ext>
              </a:extLst>
            </p:cNvPr>
            <p:cNvSpPr/>
            <p:nvPr/>
          </p:nvSpPr>
          <p:spPr>
            <a:xfrm>
              <a:off x="759991" y="4855670"/>
              <a:ext cx="66541" cy="80111"/>
            </a:xfrm>
            <a:custGeom>
              <a:avLst/>
              <a:gdLst>
                <a:gd name="connsiteX0" fmla="*/ 66542 w 66541"/>
                <a:gd name="connsiteY0" fmla="*/ 62628 h 80111"/>
                <a:gd name="connsiteX1" fmla="*/ 37577 w 66541"/>
                <a:gd name="connsiteY1" fmla="*/ 0 h 80111"/>
                <a:gd name="connsiteX2" fmla="*/ 0 w 66541"/>
                <a:gd name="connsiteY2" fmla="*/ 18266 h 80111"/>
                <a:gd name="connsiteX3" fmla="*/ 27921 w 66541"/>
                <a:gd name="connsiteY3" fmla="*/ 80111 h 80111"/>
                <a:gd name="connsiteX4" fmla="*/ 66542 w 66541"/>
                <a:gd name="connsiteY4" fmla="*/ 62628 h 80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541" h="80111">
                  <a:moveTo>
                    <a:pt x="66542" y="62628"/>
                  </a:moveTo>
                  <a:cubicBezTo>
                    <a:pt x="60540" y="36533"/>
                    <a:pt x="52972" y="16440"/>
                    <a:pt x="37577" y="0"/>
                  </a:cubicBezTo>
                  <a:cubicBezTo>
                    <a:pt x="20093" y="3132"/>
                    <a:pt x="9655" y="8351"/>
                    <a:pt x="0" y="18266"/>
                  </a:cubicBezTo>
                  <a:cubicBezTo>
                    <a:pt x="16962" y="39403"/>
                    <a:pt x="23224" y="53755"/>
                    <a:pt x="27921" y="80111"/>
                  </a:cubicBezTo>
                  <a:cubicBezTo>
                    <a:pt x="40969" y="67064"/>
                    <a:pt x="50363" y="61323"/>
                    <a:pt x="66542" y="62628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038D676-51A9-B240-E457-60EA097EB52D}"/>
                </a:ext>
              </a:extLst>
            </p:cNvPr>
            <p:cNvSpPr/>
            <p:nvPr/>
          </p:nvSpPr>
          <p:spPr>
            <a:xfrm>
              <a:off x="8926107" y="4659122"/>
              <a:ext cx="201190" cy="167528"/>
            </a:xfrm>
            <a:custGeom>
              <a:avLst/>
              <a:gdLst>
                <a:gd name="connsiteX0" fmla="*/ 195449 w 201190"/>
                <a:gd name="connsiteY0" fmla="*/ 128387 h 167528"/>
                <a:gd name="connsiteX1" fmla="*/ 201190 w 201190"/>
                <a:gd name="connsiteY1" fmla="*/ 0 h 167528"/>
                <a:gd name="connsiteX2" fmla="*/ 0 w 201190"/>
                <a:gd name="connsiteY2" fmla="*/ 50363 h 167528"/>
                <a:gd name="connsiteX3" fmla="*/ 38881 w 201190"/>
                <a:gd name="connsiteY3" fmla="*/ 167529 h 167528"/>
                <a:gd name="connsiteX4" fmla="*/ 195449 w 201190"/>
                <a:gd name="connsiteY4" fmla="*/ 128387 h 167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190" h="167528">
                  <a:moveTo>
                    <a:pt x="195449" y="128387"/>
                  </a:moveTo>
                  <a:cubicBezTo>
                    <a:pt x="179793" y="78806"/>
                    <a:pt x="185534" y="46449"/>
                    <a:pt x="201190" y="0"/>
                  </a:cubicBezTo>
                  <a:cubicBezTo>
                    <a:pt x="116905" y="10177"/>
                    <a:pt x="33662" y="29748"/>
                    <a:pt x="0" y="50363"/>
                  </a:cubicBezTo>
                  <a:cubicBezTo>
                    <a:pt x="3392" y="90810"/>
                    <a:pt x="15657" y="124211"/>
                    <a:pt x="38881" y="167529"/>
                  </a:cubicBezTo>
                  <a:cubicBezTo>
                    <a:pt x="76719" y="143782"/>
                    <a:pt x="120819" y="136997"/>
                    <a:pt x="195449" y="128387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14A73D83-2AE2-EDB8-8BC9-C3B73E1E86D7}"/>
                </a:ext>
              </a:extLst>
            </p:cNvPr>
            <p:cNvSpPr/>
            <p:nvPr/>
          </p:nvSpPr>
          <p:spPr>
            <a:xfrm>
              <a:off x="584374" y="5361126"/>
              <a:ext cx="147435" cy="162570"/>
            </a:xfrm>
            <a:custGeom>
              <a:avLst/>
              <a:gdLst>
                <a:gd name="connsiteX0" fmla="*/ 49841 w 147435"/>
                <a:gd name="connsiteY0" fmla="*/ 0 h 162570"/>
                <a:gd name="connsiteX1" fmla="*/ 0 w 147435"/>
                <a:gd name="connsiteY1" fmla="*/ 28182 h 162570"/>
                <a:gd name="connsiteX2" fmla="*/ 85591 w 147435"/>
                <a:gd name="connsiteY2" fmla="*/ 162570 h 162570"/>
                <a:gd name="connsiteX3" fmla="*/ 147435 w 147435"/>
                <a:gd name="connsiteY3" fmla="*/ 128908 h 162570"/>
                <a:gd name="connsiteX4" fmla="*/ 49841 w 147435"/>
                <a:gd name="connsiteY4" fmla="*/ 0 h 162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435" h="162570">
                  <a:moveTo>
                    <a:pt x="49841" y="0"/>
                  </a:moveTo>
                  <a:cubicBezTo>
                    <a:pt x="38620" y="14613"/>
                    <a:pt x="25051" y="24790"/>
                    <a:pt x="0" y="28182"/>
                  </a:cubicBezTo>
                  <a:cubicBezTo>
                    <a:pt x="25312" y="84286"/>
                    <a:pt x="48536" y="116904"/>
                    <a:pt x="85591" y="162570"/>
                  </a:cubicBezTo>
                  <a:cubicBezTo>
                    <a:pt x="120036" y="152915"/>
                    <a:pt x="136737" y="139607"/>
                    <a:pt x="147435" y="128908"/>
                  </a:cubicBezTo>
                  <a:cubicBezTo>
                    <a:pt x="97855" y="90027"/>
                    <a:pt x="76719" y="55582"/>
                    <a:pt x="49841" y="0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6B7E454-CFEB-B402-B0BB-2A5FA342B3AA}"/>
                </a:ext>
              </a:extLst>
            </p:cNvPr>
            <p:cNvSpPr/>
            <p:nvPr/>
          </p:nvSpPr>
          <p:spPr>
            <a:xfrm>
              <a:off x="10150709" y="-622399"/>
              <a:ext cx="117947" cy="71238"/>
            </a:xfrm>
            <a:custGeom>
              <a:avLst/>
              <a:gdLst>
                <a:gd name="connsiteX0" fmla="*/ 0 w 117947"/>
                <a:gd name="connsiteY0" fmla="*/ 42013 h 71238"/>
                <a:gd name="connsiteX1" fmla="*/ 95246 w 117947"/>
                <a:gd name="connsiteY1" fmla="*/ 71239 h 71238"/>
                <a:gd name="connsiteX2" fmla="*/ 117948 w 117947"/>
                <a:gd name="connsiteY2" fmla="*/ 41752 h 71238"/>
                <a:gd name="connsiteX3" fmla="*/ 15135 w 117947"/>
                <a:gd name="connsiteY3" fmla="*/ 0 h 71238"/>
                <a:gd name="connsiteX4" fmla="*/ 260 w 117947"/>
                <a:gd name="connsiteY4" fmla="*/ 42013 h 71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947" h="71238">
                  <a:moveTo>
                    <a:pt x="0" y="42013"/>
                  </a:moveTo>
                  <a:cubicBezTo>
                    <a:pt x="43056" y="45927"/>
                    <a:pt x="64976" y="50624"/>
                    <a:pt x="95246" y="71239"/>
                  </a:cubicBezTo>
                  <a:cubicBezTo>
                    <a:pt x="101508" y="55321"/>
                    <a:pt x="107771" y="46188"/>
                    <a:pt x="117948" y="41752"/>
                  </a:cubicBezTo>
                  <a:cubicBezTo>
                    <a:pt x="86895" y="17223"/>
                    <a:pt x="60539" y="8089"/>
                    <a:pt x="15135" y="0"/>
                  </a:cubicBezTo>
                  <a:cubicBezTo>
                    <a:pt x="6001" y="13308"/>
                    <a:pt x="1566" y="26878"/>
                    <a:pt x="260" y="42013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16C15D04-8875-643B-7812-6C227D6639DB}"/>
                </a:ext>
              </a:extLst>
            </p:cNvPr>
            <p:cNvSpPr/>
            <p:nvPr/>
          </p:nvSpPr>
          <p:spPr>
            <a:xfrm>
              <a:off x="9741542" y="2514010"/>
              <a:ext cx="192875" cy="159356"/>
            </a:xfrm>
            <a:custGeom>
              <a:avLst/>
              <a:gdLst>
                <a:gd name="connsiteX0" fmla="*/ 14613 w 192875"/>
                <a:gd name="connsiteY0" fmla="*/ 119432 h 159356"/>
                <a:gd name="connsiteX1" fmla="*/ 182403 w 192875"/>
                <a:gd name="connsiteY1" fmla="*/ 159357 h 159356"/>
                <a:gd name="connsiteX2" fmla="*/ 182403 w 192875"/>
                <a:gd name="connsiteY2" fmla="*/ 30188 h 159356"/>
                <a:gd name="connsiteX3" fmla="*/ 0 w 192875"/>
                <a:gd name="connsiteY3" fmla="*/ 2005 h 159356"/>
                <a:gd name="connsiteX4" fmla="*/ 14353 w 192875"/>
                <a:gd name="connsiteY4" fmla="*/ 119432 h 159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875" h="159356">
                  <a:moveTo>
                    <a:pt x="14613" y="119432"/>
                  </a:moveTo>
                  <a:cubicBezTo>
                    <a:pt x="53234" y="108472"/>
                    <a:pt x="96290" y="113691"/>
                    <a:pt x="182403" y="159357"/>
                  </a:cubicBezTo>
                  <a:cubicBezTo>
                    <a:pt x="195972" y="119432"/>
                    <a:pt x="196755" y="81073"/>
                    <a:pt x="182403" y="30188"/>
                  </a:cubicBezTo>
                  <a:cubicBezTo>
                    <a:pt x="113774" y="4876"/>
                    <a:pt x="70717" y="-4518"/>
                    <a:pt x="0" y="2005"/>
                  </a:cubicBezTo>
                  <a:cubicBezTo>
                    <a:pt x="18788" y="40887"/>
                    <a:pt x="19571" y="68025"/>
                    <a:pt x="14353" y="119432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779041F-69D8-502F-7183-C581FBB9B82A}"/>
                </a:ext>
              </a:extLst>
            </p:cNvPr>
            <p:cNvSpPr/>
            <p:nvPr/>
          </p:nvSpPr>
          <p:spPr>
            <a:xfrm>
              <a:off x="11096382" y="8478926"/>
              <a:ext cx="132822" cy="188665"/>
            </a:xfrm>
            <a:custGeom>
              <a:avLst/>
              <a:gdLst>
                <a:gd name="connsiteX0" fmla="*/ 132822 w 132822"/>
                <a:gd name="connsiteY0" fmla="*/ 127081 h 188665"/>
                <a:gd name="connsiteX1" fmla="*/ 84025 w 132822"/>
                <a:gd name="connsiteY1" fmla="*/ 0 h 188665"/>
                <a:gd name="connsiteX2" fmla="*/ 0 w 132822"/>
                <a:gd name="connsiteY2" fmla="*/ 57409 h 188665"/>
                <a:gd name="connsiteX3" fmla="*/ 62888 w 132822"/>
                <a:gd name="connsiteY3" fmla="*/ 188665 h 188665"/>
                <a:gd name="connsiteX4" fmla="*/ 132822 w 132822"/>
                <a:gd name="connsiteY4" fmla="*/ 127081 h 188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822" h="188665">
                  <a:moveTo>
                    <a:pt x="132822" y="127081"/>
                  </a:moveTo>
                  <a:cubicBezTo>
                    <a:pt x="108554" y="106727"/>
                    <a:pt x="92636" y="76457"/>
                    <a:pt x="84025" y="0"/>
                  </a:cubicBezTo>
                  <a:cubicBezTo>
                    <a:pt x="51928" y="8872"/>
                    <a:pt x="26616" y="25573"/>
                    <a:pt x="0" y="57409"/>
                  </a:cubicBezTo>
                  <a:cubicBezTo>
                    <a:pt x="14091" y="113251"/>
                    <a:pt x="27139" y="145608"/>
                    <a:pt x="62888" y="188665"/>
                  </a:cubicBezTo>
                  <a:cubicBezTo>
                    <a:pt x="79850" y="159178"/>
                    <a:pt x="97072" y="146391"/>
                    <a:pt x="132822" y="127081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BB5605C-BACF-D7CD-1C59-CCE8A6E42FDD}"/>
                </a:ext>
              </a:extLst>
            </p:cNvPr>
            <p:cNvSpPr/>
            <p:nvPr/>
          </p:nvSpPr>
          <p:spPr>
            <a:xfrm>
              <a:off x="979661" y="3503179"/>
              <a:ext cx="74846" cy="72021"/>
            </a:xfrm>
            <a:custGeom>
              <a:avLst/>
              <a:gdLst>
                <a:gd name="connsiteX0" fmla="*/ 1875 w 74846"/>
                <a:gd name="connsiteY0" fmla="*/ 12265 h 72021"/>
                <a:gd name="connsiteX1" fmla="*/ 9182 w 74846"/>
                <a:gd name="connsiteY1" fmla="*/ 72022 h 72021"/>
                <a:gd name="connsiteX2" fmla="*/ 70765 w 74846"/>
                <a:gd name="connsiteY2" fmla="*/ 57930 h 72021"/>
                <a:gd name="connsiteX3" fmla="*/ 73114 w 74846"/>
                <a:gd name="connsiteY3" fmla="*/ 0 h 72021"/>
                <a:gd name="connsiteX4" fmla="*/ 1875 w 74846"/>
                <a:gd name="connsiteY4" fmla="*/ 12004 h 72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846" h="72021">
                  <a:moveTo>
                    <a:pt x="1875" y="12265"/>
                  </a:moveTo>
                  <a:cubicBezTo>
                    <a:pt x="-1778" y="34445"/>
                    <a:pt x="-473" y="48275"/>
                    <a:pt x="9182" y="72022"/>
                  </a:cubicBezTo>
                  <a:cubicBezTo>
                    <a:pt x="34232" y="58974"/>
                    <a:pt x="51194" y="56104"/>
                    <a:pt x="70765" y="57930"/>
                  </a:cubicBezTo>
                  <a:cubicBezTo>
                    <a:pt x="75723" y="37316"/>
                    <a:pt x="75723" y="22703"/>
                    <a:pt x="73114" y="0"/>
                  </a:cubicBezTo>
                  <a:cubicBezTo>
                    <a:pt x="49106" y="9133"/>
                    <a:pt x="30579" y="11482"/>
                    <a:pt x="1875" y="12004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B8610720-8877-09C0-3B4A-C9351A6E34AA}"/>
                </a:ext>
              </a:extLst>
            </p:cNvPr>
            <p:cNvSpPr/>
            <p:nvPr/>
          </p:nvSpPr>
          <p:spPr>
            <a:xfrm>
              <a:off x="7699628" y="755141"/>
              <a:ext cx="198320" cy="164135"/>
            </a:xfrm>
            <a:custGeom>
              <a:avLst/>
              <a:gdLst>
                <a:gd name="connsiteX0" fmla="*/ 134910 w 198320"/>
                <a:gd name="connsiteY0" fmla="*/ 164136 h 164135"/>
                <a:gd name="connsiteX1" fmla="*/ 198320 w 198320"/>
                <a:gd name="connsiteY1" fmla="*/ 54538 h 164135"/>
                <a:gd name="connsiteX2" fmla="*/ 77241 w 198320"/>
                <a:gd name="connsiteY2" fmla="*/ 0 h 164135"/>
                <a:gd name="connsiteX3" fmla="*/ 0 w 198320"/>
                <a:gd name="connsiteY3" fmla="*/ 94202 h 164135"/>
                <a:gd name="connsiteX4" fmla="*/ 134910 w 198320"/>
                <a:gd name="connsiteY4" fmla="*/ 164136 h 164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320" h="164135">
                  <a:moveTo>
                    <a:pt x="134910" y="164136"/>
                  </a:moveTo>
                  <a:cubicBezTo>
                    <a:pt x="169355" y="131518"/>
                    <a:pt x="184751" y="106728"/>
                    <a:pt x="198320" y="54538"/>
                  </a:cubicBezTo>
                  <a:cubicBezTo>
                    <a:pt x="139868" y="44622"/>
                    <a:pt x="107771" y="27921"/>
                    <a:pt x="77241" y="0"/>
                  </a:cubicBezTo>
                  <a:cubicBezTo>
                    <a:pt x="42535" y="28182"/>
                    <a:pt x="24008" y="52712"/>
                    <a:pt x="0" y="94202"/>
                  </a:cubicBezTo>
                  <a:cubicBezTo>
                    <a:pt x="51668" y="109076"/>
                    <a:pt x="85852" y="128647"/>
                    <a:pt x="134910" y="164136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20FE5402-4EFB-332C-61EC-1089585295A9}"/>
                </a:ext>
              </a:extLst>
            </p:cNvPr>
            <p:cNvSpPr/>
            <p:nvPr/>
          </p:nvSpPr>
          <p:spPr>
            <a:xfrm>
              <a:off x="3952684" y="652328"/>
              <a:ext cx="224675" cy="196232"/>
            </a:xfrm>
            <a:custGeom>
              <a:avLst/>
              <a:gdLst>
                <a:gd name="connsiteX0" fmla="*/ 224676 w 224675"/>
                <a:gd name="connsiteY0" fmla="*/ 58713 h 196232"/>
                <a:gd name="connsiteX1" fmla="*/ 184229 w 224675"/>
                <a:gd name="connsiteY1" fmla="*/ 0 h 196232"/>
                <a:gd name="connsiteX2" fmla="*/ 0 w 224675"/>
                <a:gd name="connsiteY2" fmla="*/ 135432 h 196232"/>
                <a:gd name="connsiteX3" fmla="*/ 29748 w 224675"/>
                <a:gd name="connsiteY3" fmla="*/ 196232 h 196232"/>
                <a:gd name="connsiteX4" fmla="*/ 224676 w 224675"/>
                <a:gd name="connsiteY4" fmla="*/ 58713 h 196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675" h="196232">
                  <a:moveTo>
                    <a:pt x="224676" y="58713"/>
                  </a:moveTo>
                  <a:cubicBezTo>
                    <a:pt x="220762" y="34706"/>
                    <a:pt x="207192" y="21398"/>
                    <a:pt x="184229" y="0"/>
                  </a:cubicBezTo>
                  <a:cubicBezTo>
                    <a:pt x="139868" y="51928"/>
                    <a:pt x="77241" y="93941"/>
                    <a:pt x="0" y="135432"/>
                  </a:cubicBezTo>
                  <a:cubicBezTo>
                    <a:pt x="17745" y="153437"/>
                    <a:pt x="24268" y="168833"/>
                    <a:pt x="29748" y="196232"/>
                  </a:cubicBezTo>
                  <a:cubicBezTo>
                    <a:pt x="114034" y="157090"/>
                    <a:pt x="157613" y="127603"/>
                    <a:pt x="224676" y="58713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5BD8785-B284-78B7-FF67-31CFB9753F72}"/>
                </a:ext>
              </a:extLst>
            </p:cNvPr>
            <p:cNvSpPr/>
            <p:nvPr/>
          </p:nvSpPr>
          <p:spPr>
            <a:xfrm>
              <a:off x="10734187" y="8493278"/>
              <a:ext cx="186577" cy="270662"/>
            </a:xfrm>
            <a:custGeom>
              <a:avLst/>
              <a:gdLst>
                <a:gd name="connsiteX0" fmla="*/ 111424 w 186577"/>
                <a:gd name="connsiteY0" fmla="*/ 270602 h 270662"/>
                <a:gd name="connsiteX1" fmla="*/ 186577 w 186577"/>
                <a:gd name="connsiteY1" fmla="*/ 237984 h 270662"/>
                <a:gd name="connsiteX2" fmla="*/ 75153 w 186577"/>
                <a:gd name="connsiteY2" fmla="*/ 0 h 270662"/>
                <a:gd name="connsiteX3" fmla="*/ 0 w 186577"/>
                <a:gd name="connsiteY3" fmla="*/ 19832 h 270662"/>
                <a:gd name="connsiteX4" fmla="*/ 111424 w 186577"/>
                <a:gd name="connsiteY4" fmla="*/ 270602 h 27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577" h="270662">
                  <a:moveTo>
                    <a:pt x="111424" y="270602"/>
                  </a:moveTo>
                  <a:cubicBezTo>
                    <a:pt x="139346" y="271646"/>
                    <a:pt x="157613" y="259121"/>
                    <a:pt x="186577" y="237984"/>
                  </a:cubicBezTo>
                  <a:cubicBezTo>
                    <a:pt x="138041" y="176140"/>
                    <a:pt x="104901" y="96290"/>
                    <a:pt x="75153" y="0"/>
                  </a:cubicBezTo>
                  <a:cubicBezTo>
                    <a:pt x="50885" y="15918"/>
                    <a:pt x="32097" y="19832"/>
                    <a:pt x="0" y="19832"/>
                  </a:cubicBezTo>
                  <a:cubicBezTo>
                    <a:pt x="25312" y="123690"/>
                    <a:pt x="48797" y="179271"/>
                    <a:pt x="111424" y="270602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9406155-4CB3-7D2B-5106-B0FC1A737487}"/>
                </a:ext>
              </a:extLst>
            </p:cNvPr>
            <p:cNvSpPr/>
            <p:nvPr/>
          </p:nvSpPr>
          <p:spPr>
            <a:xfrm>
              <a:off x="5614137" y="1232414"/>
              <a:ext cx="196754" cy="245551"/>
            </a:xfrm>
            <a:custGeom>
              <a:avLst/>
              <a:gdLst>
                <a:gd name="connsiteX0" fmla="*/ 135431 w 196754"/>
                <a:gd name="connsiteY0" fmla="*/ 245552 h 245551"/>
                <a:gd name="connsiteX1" fmla="*/ 196754 w 196754"/>
                <a:gd name="connsiteY1" fmla="*/ 141173 h 245551"/>
                <a:gd name="connsiteX2" fmla="*/ 43839 w 196754"/>
                <a:gd name="connsiteY2" fmla="*/ 0 h 245551"/>
                <a:gd name="connsiteX3" fmla="*/ 0 w 196754"/>
                <a:gd name="connsiteY3" fmla="*/ 50624 h 245551"/>
                <a:gd name="connsiteX4" fmla="*/ 135431 w 196754"/>
                <a:gd name="connsiteY4" fmla="*/ 245552 h 245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754" h="245551">
                  <a:moveTo>
                    <a:pt x="135431" y="245552"/>
                  </a:moveTo>
                  <a:cubicBezTo>
                    <a:pt x="172486" y="214238"/>
                    <a:pt x="189448" y="192840"/>
                    <a:pt x="196754" y="141173"/>
                  </a:cubicBezTo>
                  <a:cubicBezTo>
                    <a:pt x="131778" y="92897"/>
                    <a:pt x="96550" y="59496"/>
                    <a:pt x="43839" y="0"/>
                  </a:cubicBezTo>
                  <a:cubicBezTo>
                    <a:pt x="30009" y="25834"/>
                    <a:pt x="15135" y="40708"/>
                    <a:pt x="0" y="50624"/>
                  </a:cubicBezTo>
                  <a:cubicBezTo>
                    <a:pt x="62627" y="116905"/>
                    <a:pt x="92636" y="165441"/>
                    <a:pt x="135431" y="245552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451C153-1CB0-820B-BD40-DDCEC5DD6AF0}"/>
                </a:ext>
              </a:extLst>
            </p:cNvPr>
            <p:cNvSpPr/>
            <p:nvPr/>
          </p:nvSpPr>
          <p:spPr>
            <a:xfrm>
              <a:off x="10374080" y="7799930"/>
              <a:ext cx="138823" cy="141705"/>
            </a:xfrm>
            <a:custGeom>
              <a:avLst/>
              <a:gdLst>
                <a:gd name="connsiteX0" fmla="*/ 138563 w 138823"/>
                <a:gd name="connsiteY0" fmla="*/ 21669 h 141705"/>
                <a:gd name="connsiteX1" fmla="*/ 61844 w 138823"/>
                <a:gd name="connsiteY1" fmla="*/ 1316 h 141705"/>
                <a:gd name="connsiteX2" fmla="*/ 0 w 138823"/>
                <a:gd name="connsiteY2" fmla="*/ 122917 h 141705"/>
                <a:gd name="connsiteX3" fmla="*/ 39664 w 138823"/>
                <a:gd name="connsiteY3" fmla="*/ 141705 h 141705"/>
                <a:gd name="connsiteX4" fmla="*/ 138823 w 138823"/>
                <a:gd name="connsiteY4" fmla="*/ 21669 h 141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823" h="141705">
                  <a:moveTo>
                    <a:pt x="138563" y="21669"/>
                  </a:moveTo>
                  <a:cubicBezTo>
                    <a:pt x="112207" y="3664"/>
                    <a:pt x="95767" y="-3121"/>
                    <a:pt x="61844" y="1316"/>
                  </a:cubicBezTo>
                  <a:cubicBezTo>
                    <a:pt x="42795" y="50895"/>
                    <a:pt x="27921" y="79078"/>
                    <a:pt x="0" y="122917"/>
                  </a:cubicBezTo>
                  <a:cubicBezTo>
                    <a:pt x="18788" y="127092"/>
                    <a:pt x="30792" y="133876"/>
                    <a:pt x="39664" y="141705"/>
                  </a:cubicBezTo>
                  <a:cubicBezTo>
                    <a:pt x="70455" y="90560"/>
                    <a:pt x="95767" y="62899"/>
                    <a:pt x="138823" y="21669"/>
                  </a:cubicBezTo>
                  <a:close/>
                </a:path>
              </a:pathLst>
            </a:custGeom>
            <a:grpFill/>
            <a:ln w="2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32DD8C64-4032-6C0C-D8A1-74F84FE7332A}"/>
              </a:ext>
            </a:extLst>
          </p:cNvPr>
          <p:cNvSpPr/>
          <p:nvPr/>
        </p:nvSpPr>
        <p:spPr>
          <a:xfrm>
            <a:off x="0" y="5499101"/>
            <a:ext cx="12192000" cy="1358900"/>
          </a:xfrm>
          <a:prstGeom prst="rect">
            <a:avLst/>
          </a:prstGeom>
          <a:solidFill>
            <a:srgbClr val="304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99ADBD-BE66-6E08-9790-9AAB98042047}"/>
              </a:ext>
            </a:extLst>
          </p:cNvPr>
          <p:cNvSpPr txBox="1"/>
          <p:nvPr/>
        </p:nvSpPr>
        <p:spPr>
          <a:xfrm>
            <a:off x="8268506" y="5993885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Gilroy Light" panose="000004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luminate.Ideagen.com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44EB78F2-C993-6E2E-777A-64A344B47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5975" y="5741907"/>
            <a:ext cx="876300" cy="873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02F6FC7-0ED3-3A77-A30E-5D0D4519AD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25" y="5741907"/>
            <a:ext cx="1905004" cy="73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61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FDC4F-A327-14EB-ED27-4448D55DB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5F10B4-12AA-E93C-D5BE-442C1C924E12}"/>
              </a:ext>
            </a:extLst>
          </p:cNvPr>
          <p:cNvSpPr/>
          <p:nvPr/>
        </p:nvSpPr>
        <p:spPr>
          <a:xfrm>
            <a:off x="0" y="5499101"/>
            <a:ext cx="12192000" cy="1358900"/>
          </a:xfrm>
          <a:prstGeom prst="rect">
            <a:avLst/>
          </a:prstGeom>
          <a:solidFill>
            <a:srgbClr val="304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7BA69A-1E59-DC92-8098-9049A311FC72}"/>
              </a:ext>
            </a:extLst>
          </p:cNvPr>
          <p:cNvSpPr txBox="1"/>
          <p:nvPr/>
        </p:nvSpPr>
        <p:spPr>
          <a:xfrm>
            <a:off x="8268506" y="5993885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Gilroy Light" panose="000004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luminate.Ideagen.com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B4990787-F63D-3DD2-239D-038D8F5AC1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5975" y="5741907"/>
            <a:ext cx="876300" cy="873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F94B593-2B07-E3E3-6100-2D8C524AE5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25" y="5741907"/>
            <a:ext cx="1905004" cy="7315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FA38C1-1BDE-2487-21E0-551F5EF032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7321" y="1701799"/>
            <a:ext cx="5697357" cy="3094769"/>
          </a:xfrm>
          <a:prstGeom prst="rect">
            <a:avLst/>
          </a:prstGeom>
          <a:ln w="2857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9373D3D-68A6-85C6-7BC0-A96DF7EF6B9B}"/>
              </a:ext>
            </a:extLst>
          </p:cNvPr>
          <p:cNvSpPr txBox="1"/>
          <p:nvPr/>
        </p:nvSpPr>
        <p:spPr>
          <a:xfrm>
            <a:off x="614775" y="3891082"/>
            <a:ext cx="2307812" cy="275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Launch your </a:t>
            </a:r>
            <a:r>
              <a:rPr lang="en-GB" sz="1100" b="1" dirty="0" err="1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Ideagen</a:t>
            </a: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solution</a:t>
            </a:r>
            <a:endParaRPr lang="en-GB" sz="11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7FB2D4-6C66-549B-FCA8-702F0D4A55DD}"/>
              </a:ext>
            </a:extLst>
          </p:cNvPr>
          <p:cNvSpPr txBox="1"/>
          <p:nvPr/>
        </p:nvSpPr>
        <p:spPr>
          <a:xfrm>
            <a:off x="9355092" y="3291398"/>
            <a:ext cx="2377707" cy="275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Start your most used workflows</a:t>
            </a:r>
            <a:endParaRPr lang="en-GB" sz="11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AE56AE-B376-EA43-8566-67DF8FE7AED9}"/>
              </a:ext>
            </a:extLst>
          </p:cNvPr>
          <p:cNvSpPr txBox="1"/>
          <p:nvPr/>
        </p:nvSpPr>
        <p:spPr>
          <a:xfrm>
            <a:off x="9404350" y="2610295"/>
            <a:ext cx="2328450" cy="275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All of your actions in one place</a:t>
            </a:r>
            <a:endParaRPr lang="en-GB" sz="11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937721-A436-3BB1-6BBF-AC3C1C88EA98}"/>
              </a:ext>
            </a:extLst>
          </p:cNvPr>
          <p:cNvSpPr txBox="1"/>
          <p:nvPr/>
        </p:nvSpPr>
        <p:spPr>
          <a:xfrm>
            <a:off x="1142999" y="2076660"/>
            <a:ext cx="1779587" cy="469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Manage users across all </a:t>
            </a:r>
            <a:r>
              <a:rPr lang="en-GB" sz="1100" b="1" dirty="0" err="1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Ideagen</a:t>
            </a: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solutions</a:t>
            </a:r>
            <a:endParaRPr lang="en-GB" sz="11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11E678F-8549-D5FB-E17B-EE4BBCA23E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8600" y="4631120"/>
            <a:ext cx="4391660" cy="42596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AF25DB2-4C14-3EFF-84B2-9C25A9072C22}"/>
              </a:ext>
            </a:extLst>
          </p:cNvPr>
          <p:cNvSpPr txBox="1"/>
          <p:nvPr/>
        </p:nvSpPr>
        <p:spPr>
          <a:xfrm>
            <a:off x="9404349" y="4706584"/>
            <a:ext cx="2328449" cy="469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Launch Mazlan – our regulatory and EHS AI</a:t>
            </a:r>
            <a:endParaRPr lang="en-GB" sz="11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2724FE4-7185-AD19-E7CA-B91FFA966063}"/>
              </a:ext>
            </a:extLst>
          </p:cNvPr>
          <p:cNvGrpSpPr/>
          <p:nvPr/>
        </p:nvGrpSpPr>
        <p:grpSpPr>
          <a:xfrm>
            <a:off x="2462464" y="324587"/>
            <a:ext cx="7571872" cy="952893"/>
            <a:chOff x="1089528" y="422580"/>
            <a:chExt cx="7571872" cy="9528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9C66C64-D101-AA72-F621-AF4DFFBE016D}"/>
                </a:ext>
              </a:extLst>
            </p:cNvPr>
            <p:cNvSpPr txBox="1"/>
            <p:nvPr/>
          </p:nvSpPr>
          <p:spPr>
            <a:xfrm>
              <a:off x="7302914" y="606032"/>
              <a:ext cx="135848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400" b="1" dirty="0">
                  <a:solidFill>
                    <a:srgbClr val="45BBCE"/>
                  </a:solidFill>
                  <a:latin typeface="Gilroy "/>
                </a:rPr>
                <a:t>Hub</a:t>
              </a:r>
              <a:endParaRPr lang="en-GB" sz="4400" dirty="0">
                <a:solidFill>
                  <a:srgbClr val="30404F"/>
                </a:solidFill>
                <a:latin typeface="Gilroy" pitchFamily="2" charset="77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298180E-C787-F0B3-1385-82AC617F4F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2281" y="422580"/>
              <a:ext cx="2770632" cy="914977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D1C6AED-F4F7-C065-483F-B5917AD7AD49}"/>
                </a:ext>
              </a:extLst>
            </p:cNvPr>
            <p:cNvSpPr txBox="1"/>
            <p:nvPr/>
          </p:nvSpPr>
          <p:spPr>
            <a:xfrm>
              <a:off x="1089528" y="606032"/>
              <a:ext cx="431558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400" b="1" dirty="0">
                  <a:solidFill>
                    <a:srgbClr val="304050"/>
                  </a:solidFill>
                  <a:latin typeface="Gilroy "/>
                </a:rPr>
                <a:t>Introducing</a:t>
              </a:r>
              <a:endParaRPr lang="en-GB" sz="4400" dirty="0">
                <a:solidFill>
                  <a:srgbClr val="304050"/>
                </a:solidFill>
                <a:latin typeface="Gilroy" pitchFamily="2" charset="77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CA49C9A7-90DD-DE1B-5BCC-1FD35B76DE71}"/>
              </a:ext>
            </a:extLst>
          </p:cNvPr>
          <p:cNvSpPr txBox="1"/>
          <p:nvPr/>
        </p:nvSpPr>
        <p:spPr>
          <a:xfrm>
            <a:off x="9404349" y="1693386"/>
            <a:ext cx="2360160" cy="275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Manage your profile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62208F4-C4DD-3548-8018-4BC2BF11079C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2922586" y="2311596"/>
            <a:ext cx="324735" cy="0"/>
          </a:xfrm>
          <a:prstGeom prst="line">
            <a:avLst/>
          </a:prstGeom>
          <a:ln>
            <a:solidFill>
              <a:srgbClr val="E2408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3E428082-13B6-60FA-995C-C32DBB500C78}"/>
              </a:ext>
            </a:extLst>
          </p:cNvPr>
          <p:cNvSpPr/>
          <p:nvPr/>
        </p:nvSpPr>
        <p:spPr>
          <a:xfrm>
            <a:off x="3207116" y="2272275"/>
            <a:ext cx="72000" cy="72000"/>
          </a:xfrm>
          <a:prstGeom prst="ellipse">
            <a:avLst/>
          </a:prstGeom>
          <a:solidFill>
            <a:srgbClr val="E2408E"/>
          </a:solidFill>
          <a:ln>
            <a:solidFill>
              <a:srgbClr val="E240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0C476CE-B81D-A971-D792-B6764B5573D5}"/>
              </a:ext>
            </a:extLst>
          </p:cNvPr>
          <p:cNvCxnSpPr>
            <a:cxnSpLocks/>
          </p:cNvCxnSpPr>
          <p:nvPr/>
        </p:nvCxnSpPr>
        <p:spPr>
          <a:xfrm>
            <a:off x="2922587" y="4026138"/>
            <a:ext cx="1166155" cy="0"/>
          </a:xfrm>
          <a:prstGeom prst="line">
            <a:avLst/>
          </a:prstGeom>
          <a:ln>
            <a:solidFill>
              <a:srgbClr val="E2408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3923F673-C4DF-510F-6B43-A0F26ABE26C4}"/>
              </a:ext>
            </a:extLst>
          </p:cNvPr>
          <p:cNvSpPr/>
          <p:nvPr/>
        </p:nvSpPr>
        <p:spPr>
          <a:xfrm>
            <a:off x="4048537" y="3986817"/>
            <a:ext cx="72000" cy="72000"/>
          </a:xfrm>
          <a:prstGeom prst="ellipse">
            <a:avLst/>
          </a:prstGeom>
          <a:solidFill>
            <a:srgbClr val="E2408E"/>
          </a:solidFill>
          <a:ln>
            <a:solidFill>
              <a:srgbClr val="E240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B10ACBB-68C5-D721-1919-D2FCC1D0154D}"/>
              </a:ext>
            </a:extLst>
          </p:cNvPr>
          <p:cNvGrpSpPr/>
          <p:nvPr/>
        </p:nvGrpSpPr>
        <p:grpSpPr>
          <a:xfrm flipH="1">
            <a:off x="8157143" y="3394614"/>
            <a:ext cx="1197950" cy="72000"/>
            <a:chOff x="3074987" y="4139217"/>
            <a:chExt cx="1197950" cy="72000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5A72AF9-565A-7B4E-9B83-E08D1A2B0838}"/>
                </a:ext>
              </a:extLst>
            </p:cNvPr>
            <p:cNvCxnSpPr>
              <a:cxnSpLocks/>
            </p:cNvCxnSpPr>
            <p:nvPr/>
          </p:nvCxnSpPr>
          <p:spPr>
            <a:xfrm>
              <a:off x="3074987" y="4178538"/>
              <a:ext cx="1166155" cy="0"/>
            </a:xfrm>
            <a:prstGeom prst="line">
              <a:avLst/>
            </a:prstGeom>
            <a:ln>
              <a:solidFill>
                <a:srgbClr val="E2408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22B1088-E9C5-BF98-DE13-5367C368C5A7}"/>
                </a:ext>
              </a:extLst>
            </p:cNvPr>
            <p:cNvSpPr/>
            <p:nvPr/>
          </p:nvSpPr>
          <p:spPr>
            <a:xfrm>
              <a:off x="4200937" y="4139217"/>
              <a:ext cx="72000" cy="72000"/>
            </a:xfrm>
            <a:prstGeom prst="ellipse">
              <a:avLst/>
            </a:prstGeom>
            <a:solidFill>
              <a:srgbClr val="E2408E"/>
            </a:solidFill>
            <a:ln>
              <a:solidFill>
                <a:srgbClr val="E24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EBD179F-B176-828B-B70D-51A07BBA4811}"/>
              </a:ext>
            </a:extLst>
          </p:cNvPr>
          <p:cNvGrpSpPr/>
          <p:nvPr/>
        </p:nvGrpSpPr>
        <p:grpSpPr>
          <a:xfrm flipH="1">
            <a:off x="8345703" y="2710952"/>
            <a:ext cx="1058647" cy="72000"/>
            <a:chOff x="3214290" y="4139217"/>
            <a:chExt cx="1058647" cy="72000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99FE979-1272-3576-1CAD-20DEECA2AA64}"/>
                </a:ext>
              </a:extLst>
            </p:cNvPr>
            <p:cNvCxnSpPr>
              <a:cxnSpLocks/>
            </p:cNvCxnSpPr>
            <p:nvPr/>
          </p:nvCxnSpPr>
          <p:spPr>
            <a:xfrm>
              <a:off x="3214290" y="4178538"/>
              <a:ext cx="1026852" cy="0"/>
            </a:xfrm>
            <a:prstGeom prst="line">
              <a:avLst/>
            </a:prstGeom>
            <a:ln>
              <a:solidFill>
                <a:srgbClr val="E2408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4E86438-74EA-83F4-504C-B594F4B7A70C}"/>
                </a:ext>
              </a:extLst>
            </p:cNvPr>
            <p:cNvSpPr/>
            <p:nvPr/>
          </p:nvSpPr>
          <p:spPr>
            <a:xfrm>
              <a:off x="4200937" y="4139217"/>
              <a:ext cx="72000" cy="72000"/>
            </a:xfrm>
            <a:prstGeom prst="ellipse">
              <a:avLst/>
            </a:prstGeom>
            <a:solidFill>
              <a:srgbClr val="E2408E"/>
            </a:solidFill>
            <a:ln>
              <a:solidFill>
                <a:srgbClr val="E24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330F1C0-1E31-5FF7-E5CC-6B316265B534}"/>
              </a:ext>
            </a:extLst>
          </p:cNvPr>
          <p:cNvGrpSpPr/>
          <p:nvPr/>
        </p:nvGrpSpPr>
        <p:grpSpPr>
          <a:xfrm flipH="1">
            <a:off x="8345703" y="4818828"/>
            <a:ext cx="1058647" cy="72000"/>
            <a:chOff x="3214290" y="4139217"/>
            <a:chExt cx="1058647" cy="720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1FE176C-D9E0-0B2C-F21E-97E426571FAE}"/>
                </a:ext>
              </a:extLst>
            </p:cNvPr>
            <p:cNvCxnSpPr>
              <a:cxnSpLocks/>
            </p:cNvCxnSpPr>
            <p:nvPr/>
          </p:nvCxnSpPr>
          <p:spPr>
            <a:xfrm>
              <a:off x="3214290" y="4178538"/>
              <a:ext cx="1026852" cy="0"/>
            </a:xfrm>
            <a:prstGeom prst="line">
              <a:avLst/>
            </a:prstGeom>
            <a:ln>
              <a:solidFill>
                <a:srgbClr val="E2408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DCE134D-E2E3-D13B-368B-3C7B1C4AB25B}"/>
                </a:ext>
              </a:extLst>
            </p:cNvPr>
            <p:cNvSpPr/>
            <p:nvPr/>
          </p:nvSpPr>
          <p:spPr>
            <a:xfrm>
              <a:off x="4200937" y="4139217"/>
              <a:ext cx="72000" cy="72000"/>
            </a:xfrm>
            <a:prstGeom prst="ellipse">
              <a:avLst/>
            </a:prstGeom>
            <a:solidFill>
              <a:srgbClr val="E2408E"/>
            </a:solidFill>
            <a:ln>
              <a:solidFill>
                <a:srgbClr val="E24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7699A64-9275-3E11-363C-CF178206C4B9}"/>
              </a:ext>
            </a:extLst>
          </p:cNvPr>
          <p:cNvGrpSpPr/>
          <p:nvPr/>
        </p:nvGrpSpPr>
        <p:grpSpPr>
          <a:xfrm flipH="1">
            <a:off x="8890924" y="1792788"/>
            <a:ext cx="513425" cy="72000"/>
            <a:chOff x="3759512" y="4139217"/>
            <a:chExt cx="513425" cy="7200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D5831D9-B911-1D83-D47E-E8444E7FC24D}"/>
                </a:ext>
              </a:extLst>
            </p:cNvPr>
            <p:cNvCxnSpPr>
              <a:cxnSpLocks/>
              <a:stCxn id="20" idx="1"/>
            </p:cNvCxnSpPr>
            <p:nvPr/>
          </p:nvCxnSpPr>
          <p:spPr>
            <a:xfrm>
              <a:off x="3759512" y="4177417"/>
              <a:ext cx="481630" cy="1121"/>
            </a:xfrm>
            <a:prstGeom prst="line">
              <a:avLst/>
            </a:prstGeom>
            <a:ln>
              <a:solidFill>
                <a:srgbClr val="E2408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1A60EF3-8F01-8491-D906-D12AAB1CAB71}"/>
                </a:ext>
              </a:extLst>
            </p:cNvPr>
            <p:cNvSpPr/>
            <p:nvPr/>
          </p:nvSpPr>
          <p:spPr>
            <a:xfrm>
              <a:off x="4200937" y="4139217"/>
              <a:ext cx="72000" cy="72000"/>
            </a:xfrm>
            <a:prstGeom prst="ellipse">
              <a:avLst/>
            </a:prstGeom>
            <a:solidFill>
              <a:srgbClr val="E2408E"/>
            </a:solidFill>
            <a:ln>
              <a:solidFill>
                <a:srgbClr val="E2408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037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38BE0-74EC-A2F8-93DB-120D56FC8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4AD32B-E564-904C-208D-F6E95979DE38}"/>
              </a:ext>
            </a:extLst>
          </p:cNvPr>
          <p:cNvSpPr/>
          <p:nvPr/>
        </p:nvSpPr>
        <p:spPr>
          <a:xfrm>
            <a:off x="0" y="5499101"/>
            <a:ext cx="12192000" cy="1358900"/>
          </a:xfrm>
          <a:prstGeom prst="rect">
            <a:avLst/>
          </a:prstGeom>
          <a:solidFill>
            <a:srgbClr val="304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6034A1-0B9A-1DE0-FA25-DC7BF4AEE3FB}"/>
              </a:ext>
            </a:extLst>
          </p:cNvPr>
          <p:cNvSpPr txBox="1"/>
          <p:nvPr/>
        </p:nvSpPr>
        <p:spPr>
          <a:xfrm>
            <a:off x="8268506" y="5993885"/>
            <a:ext cx="2576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Gilroy Light" panose="000004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luminate.Ideagen.com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DEBC4BA-AF96-B593-191B-C6ED9E5B69B6}"/>
              </a:ext>
            </a:extLst>
          </p:cNvPr>
          <p:cNvGrpSpPr/>
          <p:nvPr/>
        </p:nvGrpSpPr>
        <p:grpSpPr>
          <a:xfrm>
            <a:off x="520890" y="384572"/>
            <a:ext cx="8876157" cy="952893"/>
            <a:chOff x="2276856" y="1823277"/>
            <a:chExt cx="8876157" cy="9528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8C1FF24-5B3F-5B53-991D-219B2868BAB8}"/>
                </a:ext>
              </a:extLst>
            </p:cNvPr>
            <p:cNvSpPr txBox="1"/>
            <p:nvPr/>
          </p:nvSpPr>
          <p:spPr>
            <a:xfrm>
              <a:off x="5047488" y="2006729"/>
              <a:ext cx="610552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400" b="1" dirty="0">
                  <a:solidFill>
                    <a:srgbClr val="45BBCE"/>
                  </a:solidFill>
                  <a:latin typeface="Gilroy "/>
                </a:rPr>
                <a:t>Hub </a:t>
              </a:r>
              <a:r>
                <a:rPr lang="en-GB" sz="4400" b="1" dirty="0">
                  <a:solidFill>
                    <a:srgbClr val="304050"/>
                  </a:solidFill>
                  <a:latin typeface="Gilroy "/>
                </a:rPr>
                <a:t>log in made easy</a:t>
              </a:r>
              <a:endParaRPr lang="en-GB" sz="4400" dirty="0">
                <a:solidFill>
                  <a:srgbClr val="304050"/>
                </a:solidFill>
                <a:latin typeface="Gilroy" pitchFamily="2" charset="77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02894721-A20C-62E0-0F78-A2CF35A48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6856" y="1823277"/>
              <a:ext cx="2770632" cy="914977"/>
            </a:xfrm>
            <a:prstGeom prst="rect">
              <a:avLst/>
            </a:prstGeom>
          </p:spPr>
        </p:pic>
      </p:grpSp>
      <p:pic>
        <p:nvPicPr>
          <p:cNvPr id="69" name="Picture 68">
            <a:extLst>
              <a:ext uri="{FF2B5EF4-FFF2-40B4-BE49-F238E27FC236}">
                <a16:creationId xmlns:a16="http://schemas.microsoft.com/office/drawing/2014/main" id="{5C9EB68F-C2BE-59DB-E395-E00FA2EFD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5975" y="5741907"/>
            <a:ext cx="876300" cy="873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F911DAC-86F4-0B9A-5E83-12D66220F8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25" y="5741907"/>
            <a:ext cx="1905004" cy="7315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2DAE1B-9EB1-1E75-5474-271DF11CAC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855077"/>
            <a:ext cx="1742466" cy="200099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F7AD2D5-9162-CCFE-5BC8-8DE8C97406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6500" y="1810972"/>
            <a:ext cx="2549525" cy="190369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2F1E309-4CF8-9793-73D3-604670824596}"/>
              </a:ext>
            </a:extLst>
          </p:cNvPr>
          <p:cNvSpPr txBox="1"/>
          <p:nvPr/>
        </p:nvSpPr>
        <p:spPr>
          <a:xfrm>
            <a:off x="394904" y="1882017"/>
            <a:ext cx="5142296" cy="358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>
                <a:solidFill>
                  <a:srgbClr val="E2408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Step 1: </a:t>
            </a:r>
            <a:r>
              <a:rPr lang="en-GB" sz="16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Click on the link in your welcome email</a:t>
            </a:r>
            <a:endParaRPr lang="en-GB" sz="16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C8186A-8AD7-5556-7459-EA49C93E53B3}"/>
              </a:ext>
            </a:extLst>
          </p:cNvPr>
          <p:cNvSpPr txBox="1"/>
          <p:nvPr/>
        </p:nvSpPr>
        <p:spPr>
          <a:xfrm>
            <a:off x="394904" y="2346006"/>
            <a:ext cx="4137164" cy="358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>
                <a:solidFill>
                  <a:srgbClr val="E2408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Step 2: </a:t>
            </a:r>
            <a:r>
              <a:rPr lang="en-GB" sz="16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Reset your password</a:t>
            </a:r>
            <a:endParaRPr lang="en-GB" sz="16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D2F660-C263-2111-F4ED-39CFB04834D1}"/>
              </a:ext>
            </a:extLst>
          </p:cNvPr>
          <p:cNvSpPr txBox="1"/>
          <p:nvPr/>
        </p:nvSpPr>
        <p:spPr>
          <a:xfrm>
            <a:off x="394904" y="2809995"/>
            <a:ext cx="5547713" cy="358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b="1" dirty="0">
                <a:solidFill>
                  <a:srgbClr val="E2408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Step 3: </a:t>
            </a:r>
            <a:r>
              <a:rPr lang="en-GB" sz="16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Log in with your email and new password</a:t>
            </a:r>
            <a:endParaRPr lang="en-GB" sz="1600" b="1" dirty="0">
              <a:solidFill>
                <a:srgbClr val="47BCCE"/>
              </a:solidFill>
              <a:effectLst/>
              <a:latin typeface="Gilroy Bold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71D704F-429B-E37B-9C4A-786D63975CD2}"/>
              </a:ext>
            </a:extLst>
          </p:cNvPr>
          <p:cNvSpPr/>
          <p:nvPr/>
        </p:nvSpPr>
        <p:spPr>
          <a:xfrm>
            <a:off x="5871000" y="1970119"/>
            <a:ext cx="450000" cy="450000"/>
          </a:xfrm>
          <a:prstGeom prst="ellipse">
            <a:avLst/>
          </a:prstGeom>
          <a:solidFill>
            <a:srgbClr val="E2408E"/>
          </a:solidFill>
          <a:ln>
            <a:solidFill>
              <a:srgbClr val="E240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181E45-B2E4-CBB3-27CA-CA0A89BFEC0C}"/>
              </a:ext>
            </a:extLst>
          </p:cNvPr>
          <p:cNvSpPr/>
          <p:nvPr/>
        </p:nvSpPr>
        <p:spPr>
          <a:xfrm>
            <a:off x="8558618" y="1970119"/>
            <a:ext cx="450000" cy="450000"/>
          </a:xfrm>
          <a:prstGeom prst="ellipse">
            <a:avLst/>
          </a:prstGeom>
          <a:solidFill>
            <a:srgbClr val="E2408E"/>
          </a:solidFill>
          <a:ln>
            <a:solidFill>
              <a:srgbClr val="E240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C5DA99-C7CD-1B17-3037-C3CB77A200A0}"/>
              </a:ext>
            </a:extLst>
          </p:cNvPr>
          <p:cNvSpPr txBox="1"/>
          <p:nvPr/>
        </p:nvSpPr>
        <p:spPr>
          <a:xfrm>
            <a:off x="3043237" y="4614646"/>
            <a:ext cx="6105525" cy="469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100" b="1" dirty="0">
                <a:solidFill>
                  <a:srgbClr val="304050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For more information, please visit [Intranet Name] or contact </a:t>
            </a:r>
            <a:r>
              <a:rPr lang="en-GB" sz="1100" b="1" dirty="0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[insert your </a:t>
            </a:r>
            <a:r>
              <a:rPr lang="en-GB" sz="1100" b="1" dirty="0" err="1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Ideagen</a:t>
            </a:r>
            <a:r>
              <a:rPr lang="en-GB" sz="1100" b="1" dirty="0">
                <a:solidFill>
                  <a:srgbClr val="47BCCE"/>
                </a:solidFill>
                <a:effectLst/>
                <a:latin typeface="Gilroy Bold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 solution team group email here]</a:t>
            </a:r>
          </a:p>
        </p:txBody>
      </p:sp>
    </p:spTree>
    <p:extLst>
      <p:ext uri="{BB962C8B-B14F-4D97-AF65-F5344CB8AC3E}">
        <p14:creationId xmlns:p14="http://schemas.microsoft.com/office/powerpoint/2010/main" val="250649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258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Gilroy</vt:lpstr>
      <vt:lpstr>Gilroy </vt:lpstr>
      <vt:lpstr>Gilroy Bold</vt:lpstr>
      <vt:lpstr>Gilroy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Blair</dc:creator>
  <cp:lastModifiedBy>Alan Blair</cp:lastModifiedBy>
  <cp:revision>3</cp:revision>
  <dcterms:created xsi:type="dcterms:W3CDTF">2026-02-15T20:37:46Z</dcterms:created>
  <dcterms:modified xsi:type="dcterms:W3CDTF">2026-02-15T23:52:46Z</dcterms:modified>
</cp:coreProperties>
</file>