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63" r:id="rId5"/>
    <p:sldId id="362" r:id="rId6"/>
    <p:sldId id="364" r:id="rId7"/>
    <p:sldId id="366" r:id="rId8"/>
    <p:sldId id="368" r:id="rId9"/>
    <p:sldId id="370" r:id="rId10"/>
    <p:sldId id="371" r:id="rId11"/>
    <p:sldId id="372" r:id="rId12"/>
    <p:sldId id="375" r:id="rId13"/>
    <p:sldId id="3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Sayers" initials="JS" lastIdx="6" clrIdx="0">
    <p:extLst>
      <p:ext uri="{19B8F6BF-5375-455C-9EA6-DF929625EA0E}">
        <p15:presenceInfo xmlns:p15="http://schemas.microsoft.com/office/powerpoint/2012/main" userId="S::jean.sayers@ideagenplc.com::42e53bac-ccd5-43af-af45-a7fa1ec6e4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BCE"/>
    <a:srgbClr val="E2408E"/>
    <a:srgbClr val="E5F4F7"/>
    <a:srgbClr val="A1D6E0"/>
    <a:srgbClr val="B5E4EB"/>
    <a:srgbClr val="039DB7"/>
    <a:srgbClr val="313F4F"/>
    <a:srgbClr val="E1F4F7"/>
    <a:srgbClr val="304050"/>
    <a:srgbClr val="FFB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9" autoAdjust="0"/>
    <p:restoredTop sz="83568" autoAdjust="0"/>
  </p:normalViewPr>
  <p:slideViewPr>
    <p:cSldViewPr snapToGrid="0">
      <p:cViewPr varScale="1">
        <p:scale>
          <a:sx n="91" d="100"/>
          <a:sy n="91" d="100"/>
        </p:scale>
        <p:origin x="1752"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56ADE-EC98-471E-8F30-4405BB62BB10}" type="datetimeFigureOut">
              <a:rPr lang="en-GB" smtClean="0"/>
              <a:t>04/09/2023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C8296-3063-4373-82F7-3E7889D2D2C5}" type="slidenum">
              <a:rPr lang="en-GB" smtClean="0"/>
              <a:t>‹#›</a:t>
            </a:fld>
            <a:endParaRPr lang="en-GB"/>
          </a:p>
        </p:txBody>
      </p:sp>
    </p:spTree>
    <p:extLst>
      <p:ext uri="{BB962C8B-B14F-4D97-AF65-F5344CB8AC3E}">
        <p14:creationId xmlns:p14="http://schemas.microsoft.com/office/powerpoint/2010/main" val="5519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C8296-3063-4373-82F7-3E7889D2D2C5}" type="slidenum">
              <a:rPr lang="en-GB" smtClean="0"/>
              <a:t>3</a:t>
            </a:fld>
            <a:endParaRPr lang="en-GB"/>
          </a:p>
        </p:txBody>
      </p:sp>
    </p:spTree>
    <p:extLst>
      <p:ext uri="{BB962C8B-B14F-4D97-AF65-F5344CB8AC3E}">
        <p14:creationId xmlns:p14="http://schemas.microsoft.com/office/powerpoint/2010/main" val="409285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C8296-3063-4373-82F7-3E7889D2D2C5}" type="slidenum">
              <a:rPr lang="en-GB" smtClean="0"/>
              <a:t>8</a:t>
            </a:fld>
            <a:endParaRPr lang="en-GB"/>
          </a:p>
        </p:txBody>
      </p:sp>
    </p:spTree>
    <p:extLst>
      <p:ext uri="{BB962C8B-B14F-4D97-AF65-F5344CB8AC3E}">
        <p14:creationId xmlns:p14="http://schemas.microsoft.com/office/powerpoint/2010/main" val="276678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C8296-3063-4373-82F7-3E7889D2D2C5}" type="slidenum">
              <a:rPr lang="en-GB" smtClean="0"/>
              <a:t>9</a:t>
            </a:fld>
            <a:endParaRPr lang="en-GB"/>
          </a:p>
        </p:txBody>
      </p:sp>
    </p:spTree>
    <p:extLst>
      <p:ext uri="{BB962C8B-B14F-4D97-AF65-F5344CB8AC3E}">
        <p14:creationId xmlns:p14="http://schemas.microsoft.com/office/powerpoint/2010/main" val="31782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C8296-3063-4373-82F7-3E7889D2D2C5}" type="slidenum">
              <a:rPr lang="en-GB" smtClean="0"/>
              <a:t>10</a:t>
            </a:fld>
            <a:endParaRPr lang="en-GB"/>
          </a:p>
        </p:txBody>
      </p:sp>
    </p:spTree>
    <p:extLst>
      <p:ext uri="{BB962C8B-B14F-4D97-AF65-F5344CB8AC3E}">
        <p14:creationId xmlns:p14="http://schemas.microsoft.com/office/powerpoint/2010/main" val="215206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Cube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463EDD3-6482-014D-8F71-1935C53433F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564"/>
          <a:stretch/>
        </p:blipFill>
        <p:spPr>
          <a:xfrm>
            <a:off x="6181727" y="1908771"/>
            <a:ext cx="6010273" cy="4949229"/>
          </a:xfrm>
          <a:prstGeom prst="rect">
            <a:avLst/>
          </a:prstGeom>
        </p:spPr>
      </p:pic>
      <p:sp>
        <p:nvSpPr>
          <p:cNvPr id="6" name="Text Placeholder 10">
            <a:extLst>
              <a:ext uri="{FF2B5EF4-FFF2-40B4-BE49-F238E27FC236}">
                <a16:creationId xmlns:a16="http://schemas.microsoft.com/office/drawing/2014/main" id="{D4C6A012-5D25-41B3-A21A-A023F351506F}"/>
              </a:ext>
            </a:extLst>
          </p:cNvPr>
          <p:cNvSpPr>
            <a:spLocks noGrp="1"/>
          </p:cNvSpPr>
          <p:nvPr>
            <p:ph type="body" sz="quarter" idx="13" hasCustomPrompt="1"/>
          </p:nvPr>
        </p:nvSpPr>
        <p:spPr>
          <a:xfrm>
            <a:off x="602145" y="3614195"/>
            <a:ext cx="4615168" cy="1376916"/>
          </a:xfrm>
        </p:spPr>
        <p:txBody>
          <a:bodyPr/>
          <a:lstStyle>
            <a:lvl1pPr marL="0" indent="0">
              <a:buFont typeface="Arial" panose="020B0604020202020204" pitchFamily="34" charset="0"/>
              <a:buNone/>
              <a:defRPr>
                <a:solidFill>
                  <a:schemeClr val="accent3"/>
                </a:solidFill>
              </a:defRPr>
            </a:lvl1pPr>
            <a:lvl5pPr marL="1828800" indent="0">
              <a:buNone/>
              <a:defRPr>
                <a:solidFill>
                  <a:schemeClr val="bg1"/>
                </a:solidFill>
              </a:defRPr>
            </a:lvl5pPr>
          </a:lstStyle>
          <a:p>
            <a:pPr lvl="0"/>
            <a:r>
              <a:rPr lang="en-GB" dirty="0"/>
              <a:t>Click to edit subtitle</a:t>
            </a:r>
            <a:endParaRPr lang="en-US" dirty="0"/>
          </a:p>
        </p:txBody>
      </p:sp>
      <p:sp>
        <p:nvSpPr>
          <p:cNvPr id="9" name="Title 1">
            <a:extLst>
              <a:ext uri="{FF2B5EF4-FFF2-40B4-BE49-F238E27FC236}">
                <a16:creationId xmlns:a16="http://schemas.microsoft.com/office/drawing/2014/main" id="{8008A831-DD52-48DA-9E9B-66EFC964F94D}"/>
              </a:ext>
            </a:extLst>
          </p:cNvPr>
          <p:cNvSpPr>
            <a:spLocks noGrp="1"/>
          </p:cNvSpPr>
          <p:nvPr>
            <p:ph type="title"/>
          </p:nvPr>
        </p:nvSpPr>
        <p:spPr>
          <a:xfrm>
            <a:off x="589281" y="1592352"/>
            <a:ext cx="5329780" cy="1881578"/>
          </a:xfrm>
        </p:spPr>
        <p:txBody>
          <a:bodyPr anchor="b">
            <a:normAutofit/>
          </a:bodyPr>
          <a:lstStyle>
            <a:lvl1pPr>
              <a:defRPr sz="48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087342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pic>
        <p:nvPicPr>
          <p:cNvPr id="13" name="Content Placeholder 6" descr="A picture containing drawing, food&#10;&#10;Description automatically generated">
            <a:extLst>
              <a:ext uri="{FF2B5EF4-FFF2-40B4-BE49-F238E27FC236}">
                <a16:creationId xmlns:a16="http://schemas.microsoft.com/office/drawing/2014/main" id="{5CA2C303-A734-8045-8A79-56F4BEB2F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532" y="6449842"/>
            <a:ext cx="902512" cy="296191"/>
          </a:xfrm>
          <a:prstGeom prst="rect">
            <a:avLst/>
          </a:prstGeom>
        </p:spPr>
      </p:pic>
      <p:sp>
        <p:nvSpPr>
          <p:cNvPr id="14" name="Picture Placeholder 20">
            <a:extLst>
              <a:ext uri="{FF2B5EF4-FFF2-40B4-BE49-F238E27FC236}">
                <a16:creationId xmlns:a16="http://schemas.microsoft.com/office/drawing/2014/main" id="{59B718A3-C947-F24D-BE74-953C8480D8FA}"/>
              </a:ext>
            </a:extLst>
          </p:cNvPr>
          <p:cNvSpPr>
            <a:spLocks noGrp="1"/>
          </p:cNvSpPr>
          <p:nvPr>
            <p:ph type="pic" sz="quarter" idx="14"/>
          </p:nvPr>
        </p:nvSpPr>
        <p:spPr>
          <a:xfrm>
            <a:off x="6543274" y="-5789"/>
            <a:ext cx="5651821" cy="6865555"/>
          </a:xfrm>
          <a:custGeom>
            <a:avLst/>
            <a:gdLst>
              <a:gd name="connsiteX0" fmla="*/ 0 w 3586163"/>
              <a:gd name="connsiteY0" fmla="*/ 7442200 h 7442200"/>
              <a:gd name="connsiteX1" fmla="*/ 896541 w 3586163"/>
              <a:gd name="connsiteY1" fmla="*/ 0 h 7442200"/>
              <a:gd name="connsiteX2" fmla="*/ 3586163 w 3586163"/>
              <a:gd name="connsiteY2" fmla="*/ 0 h 7442200"/>
              <a:gd name="connsiteX3" fmla="*/ 2689622 w 3586163"/>
              <a:gd name="connsiteY3" fmla="*/ 7442200 h 7442200"/>
              <a:gd name="connsiteX4" fmla="*/ 0 w 3586163"/>
              <a:gd name="connsiteY4" fmla="*/ 7442200 h 7442200"/>
              <a:gd name="connsiteX0" fmla="*/ 0 w 6081270"/>
              <a:gd name="connsiteY0" fmla="*/ 7066516 h 7442200"/>
              <a:gd name="connsiteX1" fmla="*/ 3391648 w 6081270"/>
              <a:gd name="connsiteY1" fmla="*/ 0 h 7442200"/>
              <a:gd name="connsiteX2" fmla="*/ 6081270 w 6081270"/>
              <a:gd name="connsiteY2" fmla="*/ 0 h 7442200"/>
              <a:gd name="connsiteX3" fmla="*/ 5184729 w 6081270"/>
              <a:gd name="connsiteY3" fmla="*/ 7442200 h 7442200"/>
              <a:gd name="connsiteX4" fmla="*/ 0 w 6081270"/>
              <a:gd name="connsiteY4" fmla="*/ 7066516 h 7442200"/>
              <a:gd name="connsiteX0" fmla="*/ 0 w 6081270"/>
              <a:gd name="connsiteY0" fmla="*/ 7066516 h 7442200"/>
              <a:gd name="connsiteX1" fmla="*/ 4128839 w 6081270"/>
              <a:gd name="connsiteY1" fmla="*/ 184298 h 7442200"/>
              <a:gd name="connsiteX2" fmla="*/ 6081270 w 6081270"/>
              <a:gd name="connsiteY2" fmla="*/ 0 h 7442200"/>
              <a:gd name="connsiteX3" fmla="*/ 5184729 w 6081270"/>
              <a:gd name="connsiteY3" fmla="*/ 7442200 h 7442200"/>
              <a:gd name="connsiteX4" fmla="*/ 0 w 6081270"/>
              <a:gd name="connsiteY4" fmla="*/ 7066516 h 7442200"/>
              <a:gd name="connsiteX0" fmla="*/ 0 w 6081270"/>
              <a:gd name="connsiteY0" fmla="*/ 7066516 h 7066516"/>
              <a:gd name="connsiteX1" fmla="*/ 4128839 w 6081270"/>
              <a:gd name="connsiteY1" fmla="*/ 184298 h 7066516"/>
              <a:gd name="connsiteX2" fmla="*/ 6081270 w 6081270"/>
              <a:gd name="connsiteY2" fmla="*/ 0 h 7066516"/>
              <a:gd name="connsiteX3" fmla="*/ 3710347 w 6081270"/>
              <a:gd name="connsiteY3" fmla="*/ 7045252 h 7066516"/>
              <a:gd name="connsiteX4" fmla="*/ 0 w 6081270"/>
              <a:gd name="connsiteY4" fmla="*/ 7066516 h 7066516"/>
              <a:gd name="connsiteX0" fmla="*/ 0 w 7548563"/>
              <a:gd name="connsiteY0" fmla="*/ 6903483 h 6903483"/>
              <a:gd name="connsiteX1" fmla="*/ 4128839 w 7548563"/>
              <a:gd name="connsiteY1" fmla="*/ 21265 h 6903483"/>
              <a:gd name="connsiteX2" fmla="*/ 7548563 w 7548563"/>
              <a:gd name="connsiteY2" fmla="*/ 0 h 6903483"/>
              <a:gd name="connsiteX3" fmla="*/ 3710347 w 7548563"/>
              <a:gd name="connsiteY3" fmla="*/ 6882219 h 6903483"/>
              <a:gd name="connsiteX4" fmla="*/ 0 w 7548563"/>
              <a:gd name="connsiteY4" fmla="*/ 6903483 h 6903483"/>
              <a:gd name="connsiteX0" fmla="*/ 0 w 7548563"/>
              <a:gd name="connsiteY0" fmla="*/ 6903483 h 6903483"/>
              <a:gd name="connsiteX1" fmla="*/ 4128839 w 7548563"/>
              <a:gd name="connsiteY1" fmla="*/ 21265 h 6903483"/>
              <a:gd name="connsiteX2" fmla="*/ 7548563 w 7548563"/>
              <a:gd name="connsiteY2" fmla="*/ 0 h 6903483"/>
              <a:gd name="connsiteX3" fmla="*/ 3511873 w 7548563"/>
              <a:gd name="connsiteY3" fmla="*/ 6875130 h 6903483"/>
              <a:gd name="connsiteX4" fmla="*/ 0 w 7548563"/>
              <a:gd name="connsiteY4" fmla="*/ 6903483 h 6903483"/>
              <a:gd name="connsiteX0" fmla="*/ 0 w 7631113"/>
              <a:gd name="connsiteY0" fmla="*/ 6884433 h 6884433"/>
              <a:gd name="connsiteX1" fmla="*/ 4128839 w 7631113"/>
              <a:gd name="connsiteY1" fmla="*/ 2215 h 6884433"/>
              <a:gd name="connsiteX2" fmla="*/ 7631113 w 7631113"/>
              <a:gd name="connsiteY2" fmla="*/ 0 h 6884433"/>
              <a:gd name="connsiteX3" fmla="*/ 3511873 w 7631113"/>
              <a:gd name="connsiteY3" fmla="*/ 6856080 h 6884433"/>
              <a:gd name="connsiteX4" fmla="*/ 0 w 7631113"/>
              <a:gd name="connsiteY4" fmla="*/ 6884433 h 6884433"/>
              <a:gd name="connsiteX0" fmla="*/ 0 w 7612063"/>
              <a:gd name="connsiteY0" fmla="*/ 6890783 h 6890783"/>
              <a:gd name="connsiteX1" fmla="*/ 4128839 w 7612063"/>
              <a:gd name="connsiteY1" fmla="*/ 8565 h 6890783"/>
              <a:gd name="connsiteX2" fmla="*/ 7612063 w 7612063"/>
              <a:gd name="connsiteY2" fmla="*/ 0 h 6890783"/>
              <a:gd name="connsiteX3" fmla="*/ 3511873 w 7612063"/>
              <a:gd name="connsiteY3" fmla="*/ 6862430 h 6890783"/>
              <a:gd name="connsiteX4" fmla="*/ 0 w 7612063"/>
              <a:gd name="connsiteY4" fmla="*/ 6890783 h 6890783"/>
              <a:gd name="connsiteX0" fmla="*/ 0 w 7612063"/>
              <a:gd name="connsiteY0" fmla="*/ 6890783 h 6890783"/>
              <a:gd name="connsiteX1" fmla="*/ 4065339 w 7612063"/>
              <a:gd name="connsiteY1" fmla="*/ 8565 h 6890783"/>
              <a:gd name="connsiteX2" fmla="*/ 7612063 w 7612063"/>
              <a:gd name="connsiteY2" fmla="*/ 0 h 6890783"/>
              <a:gd name="connsiteX3" fmla="*/ 3511873 w 7612063"/>
              <a:gd name="connsiteY3" fmla="*/ 6862430 h 6890783"/>
              <a:gd name="connsiteX4" fmla="*/ 0 w 7612063"/>
              <a:gd name="connsiteY4" fmla="*/ 6890783 h 6890783"/>
              <a:gd name="connsiteX0" fmla="*/ 0 w 7656513"/>
              <a:gd name="connsiteY0" fmla="*/ 6852683 h 6862430"/>
              <a:gd name="connsiteX1" fmla="*/ 4109789 w 7656513"/>
              <a:gd name="connsiteY1" fmla="*/ 8565 h 6862430"/>
              <a:gd name="connsiteX2" fmla="*/ 7656513 w 7656513"/>
              <a:gd name="connsiteY2" fmla="*/ 0 h 6862430"/>
              <a:gd name="connsiteX3" fmla="*/ 3556323 w 7656513"/>
              <a:gd name="connsiteY3" fmla="*/ 6862430 h 6862430"/>
              <a:gd name="connsiteX4" fmla="*/ 0 w 7656513"/>
              <a:gd name="connsiteY4" fmla="*/ 6852683 h 6862430"/>
              <a:gd name="connsiteX0" fmla="*/ 0 w 7675563"/>
              <a:gd name="connsiteY0" fmla="*/ 6865383 h 6865383"/>
              <a:gd name="connsiteX1" fmla="*/ 4128839 w 7675563"/>
              <a:gd name="connsiteY1" fmla="*/ 8565 h 6865383"/>
              <a:gd name="connsiteX2" fmla="*/ 7675563 w 7675563"/>
              <a:gd name="connsiteY2" fmla="*/ 0 h 6865383"/>
              <a:gd name="connsiteX3" fmla="*/ 3575373 w 7675563"/>
              <a:gd name="connsiteY3" fmla="*/ 6862430 h 6865383"/>
              <a:gd name="connsiteX4" fmla="*/ 0 w 7675563"/>
              <a:gd name="connsiteY4" fmla="*/ 6865383 h 6865383"/>
              <a:gd name="connsiteX0" fmla="*/ 0 w 7675563"/>
              <a:gd name="connsiteY0" fmla="*/ 6865383 h 6868780"/>
              <a:gd name="connsiteX1" fmla="*/ 4128839 w 7675563"/>
              <a:gd name="connsiteY1" fmla="*/ 8565 h 6868780"/>
              <a:gd name="connsiteX2" fmla="*/ 7675563 w 7675563"/>
              <a:gd name="connsiteY2" fmla="*/ 0 h 6868780"/>
              <a:gd name="connsiteX3" fmla="*/ 3613473 w 7675563"/>
              <a:gd name="connsiteY3" fmla="*/ 6868780 h 6868780"/>
              <a:gd name="connsiteX4" fmla="*/ 0 w 7675563"/>
              <a:gd name="connsiteY4" fmla="*/ 6865383 h 6868780"/>
              <a:gd name="connsiteX0" fmla="*/ 0 w 7726363"/>
              <a:gd name="connsiteY0" fmla="*/ 6856818 h 6860215"/>
              <a:gd name="connsiteX1" fmla="*/ 4128839 w 7726363"/>
              <a:gd name="connsiteY1" fmla="*/ 0 h 6860215"/>
              <a:gd name="connsiteX2" fmla="*/ 7726363 w 7726363"/>
              <a:gd name="connsiteY2" fmla="*/ 10485 h 6860215"/>
              <a:gd name="connsiteX3" fmla="*/ 3613473 w 7726363"/>
              <a:gd name="connsiteY3" fmla="*/ 6860215 h 6860215"/>
              <a:gd name="connsiteX4" fmla="*/ 0 w 7726363"/>
              <a:gd name="connsiteY4" fmla="*/ 6856818 h 6860215"/>
              <a:gd name="connsiteX0" fmla="*/ 0 w 7726363"/>
              <a:gd name="connsiteY0" fmla="*/ 6856818 h 6856818"/>
              <a:gd name="connsiteX1" fmla="*/ 4128839 w 7726363"/>
              <a:gd name="connsiteY1" fmla="*/ 0 h 6856818"/>
              <a:gd name="connsiteX2" fmla="*/ 7726363 w 7726363"/>
              <a:gd name="connsiteY2" fmla="*/ 10485 h 6856818"/>
              <a:gd name="connsiteX3" fmla="*/ 5059207 w 7726363"/>
              <a:gd name="connsiteY3" fmla="*/ 6438103 h 6856818"/>
              <a:gd name="connsiteX4" fmla="*/ 0 w 7726363"/>
              <a:gd name="connsiteY4" fmla="*/ 6856818 h 6856818"/>
              <a:gd name="connsiteX0" fmla="*/ 0 w 7451990"/>
              <a:gd name="connsiteY0" fmla="*/ 6424153 h 6438103"/>
              <a:gd name="connsiteX1" fmla="*/ 3854466 w 7451990"/>
              <a:gd name="connsiteY1" fmla="*/ 0 h 6438103"/>
              <a:gd name="connsiteX2" fmla="*/ 7451990 w 7451990"/>
              <a:gd name="connsiteY2" fmla="*/ 10485 h 6438103"/>
              <a:gd name="connsiteX3" fmla="*/ 4784834 w 7451990"/>
              <a:gd name="connsiteY3" fmla="*/ 6438103 h 6438103"/>
              <a:gd name="connsiteX4" fmla="*/ 0 w 7451990"/>
              <a:gd name="connsiteY4" fmla="*/ 6424153 h 6438103"/>
              <a:gd name="connsiteX0" fmla="*/ 0 w 7451990"/>
              <a:gd name="connsiteY0" fmla="*/ 6424153 h 6424153"/>
              <a:gd name="connsiteX1" fmla="*/ 3854466 w 7451990"/>
              <a:gd name="connsiteY1" fmla="*/ 0 h 6424153"/>
              <a:gd name="connsiteX2" fmla="*/ 7451990 w 7451990"/>
              <a:gd name="connsiteY2" fmla="*/ 10485 h 6424153"/>
              <a:gd name="connsiteX3" fmla="*/ 4774282 w 7451990"/>
              <a:gd name="connsiteY3" fmla="*/ 6406445 h 6424153"/>
              <a:gd name="connsiteX4" fmla="*/ 0 w 7451990"/>
              <a:gd name="connsiteY4" fmla="*/ 6424153 h 6424153"/>
              <a:gd name="connsiteX0" fmla="*/ 0 w 7451990"/>
              <a:gd name="connsiteY0" fmla="*/ 6424153 h 6438103"/>
              <a:gd name="connsiteX1" fmla="*/ 3854466 w 7451990"/>
              <a:gd name="connsiteY1" fmla="*/ 0 h 6438103"/>
              <a:gd name="connsiteX2" fmla="*/ 7451990 w 7451990"/>
              <a:gd name="connsiteY2" fmla="*/ 10485 h 6438103"/>
              <a:gd name="connsiteX3" fmla="*/ 4795388 w 7451990"/>
              <a:gd name="connsiteY3" fmla="*/ 6438103 h 6438103"/>
              <a:gd name="connsiteX4" fmla="*/ 0 w 7451990"/>
              <a:gd name="connsiteY4" fmla="*/ 6424153 h 6438103"/>
              <a:gd name="connsiteX0" fmla="*/ 0 w 4795388"/>
              <a:gd name="connsiteY0" fmla="*/ 6424153 h 6438103"/>
              <a:gd name="connsiteX1" fmla="*/ 3854466 w 4795388"/>
              <a:gd name="connsiteY1" fmla="*/ 0 h 6438103"/>
              <a:gd name="connsiteX2" fmla="*/ 4788874 w 4795388"/>
              <a:gd name="connsiteY2" fmla="*/ 33642 h 6438103"/>
              <a:gd name="connsiteX3" fmla="*/ 4795388 w 4795388"/>
              <a:gd name="connsiteY3" fmla="*/ 6438103 h 6438103"/>
              <a:gd name="connsiteX4" fmla="*/ 0 w 4795388"/>
              <a:gd name="connsiteY4" fmla="*/ 6424153 h 6438103"/>
              <a:gd name="connsiteX0" fmla="*/ 0 w 4795388"/>
              <a:gd name="connsiteY0" fmla="*/ 6425247 h 6439197"/>
              <a:gd name="connsiteX1" fmla="*/ 3854466 w 4795388"/>
              <a:gd name="connsiteY1" fmla="*/ 1094 h 6439197"/>
              <a:gd name="connsiteX2" fmla="*/ 4777295 w 4795388"/>
              <a:gd name="connsiteY2" fmla="*/ 0 h 6439197"/>
              <a:gd name="connsiteX3" fmla="*/ 4795388 w 4795388"/>
              <a:gd name="connsiteY3" fmla="*/ 6439197 h 6439197"/>
              <a:gd name="connsiteX4" fmla="*/ 0 w 4795388"/>
              <a:gd name="connsiteY4" fmla="*/ 6425247 h 6439197"/>
              <a:gd name="connsiteX0" fmla="*/ 0 w 4795388"/>
              <a:gd name="connsiteY0" fmla="*/ 6424154 h 6438104"/>
              <a:gd name="connsiteX1" fmla="*/ 3854466 w 4795388"/>
              <a:gd name="connsiteY1" fmla="*/ 1 h 6438104"/>
              <a:gd name="connsiteX2" fmla="*/ 4765716 w 4795388"/>
              <a:gd name="connsiteY2" fmla="*/ 137852 h 6438104"/>
              <a:gd name="connsiteX3" fmla="*/ 4795388 w 4795388"/>
              <a:gd name="connsiteY3" fmla="*/ 6438104 h 6438104"/>
              <a:gd name="connsiteX4" fmla="*/ 0 w 4795388"/>
              <a:gd name="connsiteY4" fmla="*/ 6424154 h 6438104"/>
              <a:gd name="connsiteX0" fmla="*/ 0 w 4795388"/>
              <a:gd name="connsiteY0" fmla="*/ 6296787 h 6310737"/>
              <a:gd name="connsiteX1" fmla="*/ 3784994 w 4795388"/>
              <a:gd name="connsiteY1" fmla="*/ 0 h 6310737"/>
              <a:gd name="connsiteX2" fmla="*/ 4765716 w 4795388"/>
              <a:gd name="connsiteY2" fmla="*/ 10485 h 6310737"/>
              <a:gd name="connsiteX3" fmla="*/ 4795388 w 4795388"/>
              <a:gd name="connsiteY3" fmla="*/ 6310737 h 6310737"/>
              <a:gd name="connsiteX4" fmla="*/ 0 w 4795388"/>
              <a:gd name="connsiteY4" fmla="*/ 6296787 h 6310737"/>
              <a:gd name="connsiteX0" fmla="*/ 0 w 4795388"/>
              <a:gd name="connsiteY0" fmla="*/ 6296787 h 6333895"/>
              <a:gd name="connsiteX1" fmla="*/ 3784994 w 4795388"/>
              <a:gd name="connsiteY1" fmla="*/ 0 h 6333895"/>
              <a:gd name="connsiteX2" fmla="*/ 4765716 w 4795388"/>
              <a:gd name="connsiteY2" fmla="*/ 10485 h 6333895"/>
              <a:gd name="connsiteX3" fmla="*/ 4795388 w 4795388"/>
              <a:gd name="connsiteY3" fmla="*/ 6333895 h 6333895"/>
              <a:gd name="connsiteX4" fmla="*/ 0 w 4795388"/>
              <a:gd name="connsiteY4" fmla="*/ 6296787 h 6333895"/>
              <a:gd name="connsiteX0" fmla="*/ 0 w 4922754"/>
              <a:gd name="connsiteY0" fmla="*/ 6308366 h 6333895"/>
              <a:gd name="connsiteX1" fmla="*/ 3912360 w 4922754"/>
              <a:gd name="connsiteY1" fmla="*/ 0 h 6333895"/>
              <a:gd name="connsiteX2" fmla="*/ 4893082 w 4922754"/>
              <a:gd name="connsiteY2" fmla="*/ 10485 h 6333895"/>
              <a:gd name="connsiteX3" fmla="*/ 4922754 w 4922754"/>
              <a:gd name="connsiteY3" fmla="*/ 6333895 h 6333895"/>
              <a:gd name="connsiteX4" fmla="*/ 0 w 4922754"/>
              <a:gd name="connsiteY4" fmla="*/ 6308366 h 6333895"/>
              <a:gd name="connsiteX0" fmla="*/ 0 w 4922754"/>
              <a:gd name="connsiteY0" fmla="*/ 6308366 h 6333895"/>
              <a:gd name="connsiteX1" fmla="*/ 3738678 w 4922754"/>
              <a:gd name="connsiteY1" fmla="*/ 0 h 6333895"/>
              <a:gd name="connsiteX2" fmla="*/ 4893082 w 4922754"/>
              <a:gd name="connsiteY2" fmla="*/ 10485 h 6333895"/>
              <a:gd name="connsiteX3" fmla="*/ 4922754 w 4922754"/>
              <a:gd name="connsiteY3" fmla="*/ 6333895 h 6333895"/>
              <a:gd name="connsiteX4" fmla="*/ 0 w 4922754"/>
              <a:gd name="connsiteY4" fmla="*/ 6308366 h 6333895"/>
              <a:gd name="connsiteX0" fmla="*/ 0 w 4922754"/>
              <a:gd name="connsiteY0" fmla="*/ 6319945 h 6345474"/>
              <a:gd name="connsiteX1" fmla="*/ 3784994 w 4922754"/>
              <a:gd name="connsiteY1" fmla="*/ 0 h 6345474"/>
              <a:gd name="connsiteX2" fmla="*/ 4893082 w 4922754"/>
              <a:gd name="connsiteY2" fmla="*/ 22064 h 6345474"/>
              <a:gd name="connsiteX3" fmla="*/ 4922754 w 4922754"/>
              <a:gd name="connsiteY3" fmla="*/ 6345474 h 6345474"/>
              <a:gd name="connsiteX4" fmla="*/ 0 w 4922754"/>
              <a:gd name="connsiteY4" fmla="*/ 6319945 h 6345474"/>
              <a:gd name="connsiteX0" fmla="*/ 0 w 4922754"/>
              <a:gd name="connsiteY0" fmla="*/ 6319945 h 6345474"/>
              <a:gd name="connsiteX1" fmla="*/ 3172768 w 4922754"/>
              <a:gd name="connsiteY1" fmla="*/ 0 h 6345474"/>
              <a:gd name="connsiteX2" fmla="*/ 4893082 w 4922754"/>
              <a:gd name="connsiteY2" fmla="*/ 22064 h 6345474"/>
              <a:gd name="connsiteX3" fmla="*/ 4922754 w 4922754"/>
              <a:gd name="connsiteY3" fmla="*/ 6345474 h 6345474"/>
              <a:gd name="connsiteX4" fmla="*/ 0 w 4922754"/>
              <a:gd name="connsiteY4" fmla="*/ 6319945 h 6345474"/>
              <a:gd name="connsiteX0" fmla="*/ 0 w 5534982"/>
              <a:gd name="connsiteY0" fmla="*/ 6306919 h 6345474"/>
              <a:gd name="connsiteX1" fmla="*/ 3784996 w 5534982"/>
              <a:gd name="connsiteY1" fmla="*/ 0 h 6345474"/>
              <a:gd name="connsiteX2" fmla="*/ 5505310 w 5534982"/>
              <a:gd name="connsiteY2" fmla="*/ 22064 h 6345474"/>
              <a:gd name="connsiteX3" fmla="*/ 5534982 w 5534982"/>
              <a:gd name="connsiteY3" fmla="*/ 6345474 h 6345474"/>
              <a:gd name="connsiteX4" fmla="*/ 0 w 5534982"/>
              <a:gd name="connsiteY4" fmla="*/ 6306919 h 6345474"/>
              <a:gd name="connsiteX0" fmla="*/ 0 w 5417180"/>
              <a:gd name="connsiteY0" fmla="*/ 6343166 h 6345474"/>
              <a:gd name="connsiteX1" fmla="*/ 3667194 w 5417180"/>
              <a:gd name="connsiteY1" fmla="*/ 0 h 6345474"/>
              <a:gd name="connsiteX2" fmla="*/ 5387508 w 5417180"/>
              <a:gd name="connsiteY2" fmla="*/ 22064 h 6345474"/>
              <a:gd name="connsiteX3" fmla="*/ 5417180 w 5417180"/>
              <a:gd name="connsiteY3" fmla="*/ 6345474 h 6345474"/>
              <a:gd name="connsiteX4" fmla="*/ 0 w 5417180"/>
              <a:gd name="connsiteY4" fmla="*/ 6343166 h 6345474"/>
              <a:gd name="connsiteX0" fmla="*/ 0 w 5417180"/>
              <a:gd name="connsiteY0" fmla="*/ 6334104 h 6336412"/>
              <a:gd name="connsiteX1" fmla="*/ 3685317 w 5417180"/>
              <a:gd name="connsiteY1" fmla="*/ 0 h 6336412"/>
              <a:gd name="connsiteX2" fmla="*/ 5387508 w 5417180"/>
              <a:gd name="connsiteY2" fmla="*/ 13002 h 6336412"/>
              <a:gd name="connsiteX3" fmla="*/ 5417180 w 5417180"/>
              <a:gd name="connsiteY3" fmla="*/ 6336412 h 6336412"/>
              <a:gd name="connsiteX4" fmla="*/ 0 w 5417180"/>
              <a:gd name="connsiteY4" fmla="*/ 6334104 h 6336412"/>
              <a:gd name="connsiteX0" fmla="*/ 0 w 5417180"/>
              <a:gd name="connsiteY0" fmla="*/ 6334104 h 6336412"/>
              <a:gd name="connsiteX1" fmla="*/ 3685317 w 5417180"/>
              <a:gd name="connsiteY1" fmla="*/ 0 h 6336412"/>
              <a:gd name="connsiteX2" fmla="*/ 4753193 w 5417180"/>
              <a:gd name="connsiteY2" fmla="*/ 3940 h 6336412"/>
              <a:gd name="connsiteX3" fmla="*/ 5417180 w 5417180"/>
              <a:gd name="connsiteY3" fmla="*/ 6336412 h 6336412"/>
              <a:gd name="connsiteX4" fmla="*/ 0 w 5417180"/>
              <a:gd name="connsiteY4" fmla="*/ 6334104 h 6336412"/>
              <a:gd name="connsiteX0" fmla="*/ 0 w 4755681"/>
              <a:gd name="connsiteY0" fmla="*/ 6334104 h 6336412"/>
              <a:gd name="connsiteX1" fmla="*/ 3685317 w 4755681"/>
              <a:gd name="connsiteY1" fmla="*/ 0 h 6336412"/>
              <a:gd name="connsiteX2" fmla="*/ 4753193 w 4755681"/>
              <a:gd name="connsiteY2" fmla="*/ 3940 h 6336412"/>
              <a:gd name="connsiteX3" fmla="*/ 4755681 w 4755681"/>
              <a:gd name="connsiteY3" fmla="*/ 6336412 h 6336412"/>
              <a:gd name="connsiteX4" fmla="*/ 0 w 4755681"/>
              <a:gd name="connsiteY4" fmla="*/ 6334104 h 6336412"/>
              <a:gd name="connsiteX0" fmla="*/ 0 w 5263134"/>
              <a:gd name="connsiteY0" fmla="*/ 6334104 h 6336412"/>
              <a:gd name="connsiteX1" fmla="*/ 3685317 w 5263134"/>
              <a:gd name="connsiteY1" fmla="*/ 0 h 6336412"/>
              <a:gd name="connsiteX2" fmla="*/ 4753193 w 5263134"/>
              <a:gd name="connsiteY2" fmla="*/ 3940 h 6336412"/>
              <a:gd name="connsiteX3" fmla="*/ 5263134 w 5263134"/>
              <a:gd name="connsiteY3" fmla="*/ 6336412 h 6336412"/>
              <a:gd name="connsiteX4" fmla="*/ 0 w 5263134"/>
              <a:gd name="connsiteY4" fmla="*/ 6334104 h 6336412"/>
              <a:gd name="connsiteX0" fmla="*/ 0 w 5278933"/>
              <a:gd name="connsiteY0" fmla="*/ 6339225 h 6341533"/>
              <a:gd name="connsiteX1" fmla="*/ 3685317 w 5278933"/>
              <a:gd name="connsiteY1" fmla="*/ 5121 h 6341533"/>
              <a:gd name="connsiteX2" fmla="*/ 5278768 w 5278933"/>
              <a:gd name="connsiteY2" fmla="*/ 0 h 6341533"/>
              <a:gd name="connsiteX3" fmla="*/ 5263134 w 5278933"/>
              <a:gd name="connsiteY3" fmla="*/ 6341533 h 6341533"/>
              <a:gd name="connsiteX4" fmla="*/ 0 w 5278933"/>
              <a:gd name="connsiteY4" fmla="*/ 6339225 h 6341533"/>
              <a:gd name="connsiteX0" fmla="*/ 0 w 5263134"/>
              <a:gd name="connsiteY0" fmla="*/ 6334104 h 6336412"/>
              <a:gd name="connsiteX1" fmla="*/ 3685317 w 5263134"/>
              <a:gd name="connsiteY1" fmla="*/ 0 h 6336412"/>
              <a:gd name="connsiteX2" fmla="*/ 5251583 w 5263134"/>
              <a:gd name="connsiteY2" fmla="*/ 13002 h 6336412"/>
              <a:gd name="connsiteX3" fmla="*/ 5263134 w 5263134"/>
              <a:gd name="connsiteY3" fmla="*/ 6336412 h 6336412"/>
              <a:gd name="connsiteX4" fmla="*/ 0 w 5263134"/>
              <a:gd name="connsiteY4" fmla="*/ 6334104 h 6336412"/>
              <a:gd name="connsiteX0" fmla="*/ 0 w 5263134"/>
              <a:gd name="connsiteY0" fmla="*/ 6321486 h 6323794"/>
              <a:gd name="connsiteX1" fmla="*/ 3670555 w 5263134"/>
              <a:gd name="connsiteY1" fmla="*/ 25592 h 6323794"/>
              <a:gd name="connsiteX2" fmla="*/ 5251583 w 5263134"/>
              <a:gd name="connsiteY2" fmla="*/ 384 h 6323794"/>
              <a:gd name="connsiteX3" fmla="*/ 5263134 w 5263134"/>
              <a:gd name="connsiteY3" fmla="*/ 6323794 h 6323794"/>
              <a:gd name="connsiteX4" fmla="*/ 0 w 5263134"/>
              <a:gd name="connsiteY4" fmla="*/ 6321486 h 6323794"/>
              <a:gd name="connsiteX0" fmla="*/ 0 w 5263134"/>
              <a:gd name="connsiteY0" fmla="*/ 6321562 h 6323870"/>
              <a:gd name="connsiteX1" fmla="*/ 3672292 w 5263134"/>
              <a:gd name="connsiteY1" fmla="*/ 19589 h 6323870"/>
              <a:gd name="connsiteX2" fmla="*/ 5251583 w 5263134"/>
              <a:gd name="connsiteY2" fmla="*/ 460 h 6323870"/>
              <a:gd name="connsiteX3" fmla="*/ 5263134 w 5263134"/>
              <a:gd name="connsiteY3" fmla="*/ 6323870 h 6323870"/>
              <a:gd name="connsiteX4" fmla="*/ 0 w 5263134"/>
              <a:gd name="connsiteY4" fmla="*/ 6321562 h 6323870"/>
              <a:gd name="connsiteX0" fmla="*/ 0 w 5263134"/>
              <a:gd name="connsiteY0" fmla="*/ 6301973 h 6304281"/>
              <a:gd name="connsiteX1" fmla="*/ 3672292 w 5263134"/>
              <a:gd name="connsiteY1" fmla="*/ 0 h 6304281"/>
              <a:gd name="connsiteX2" fmla="*/ 5179505 w 5263134"/>
              <a:gd name="connsiteY2" fmla="*/ 4319 h 6304281"/>
              <a:gd name="connsiteX3" fmla="*/ 5263134 w 5263134"/>
              <a:gd name="connsiteY3" fmla="*/ 6304281 h 6304281"/>
              <a:gd name="connsiteX4" fmla="*/ 0 w 5263134"/>
              <a:gd name="connsiteY4" fmla="*/ 6301973 h 6304281"/>
              <a:gd name="connsiteX0" fmla="*/ 0 w 5181504"/>
              <a:gd name="connsiteY0" fmla="*/ 6301973 h 6301973"/>
              <a:gd name="connsiteX1" fmla="*/ 3672292 w 5181504"/>
              <a:gd name="connsiteY1" fmla="*/ 0 h 6301973"/>
              <a:gd name="connsiteX2" fmla="*/ 5179505 w 5181504"/>
              <a:gd name="connsiteY2" fmla="*/ 4319 h 6301973"/>
              <a:gd name="connsiteX3" fmla="*/ 5181504 w 5181504"/>
              <a:gd name="connsiteY3" fmla="*/ 6257387 h 6301973"/>
              <a:gd name="connsiteX4" fmla="*/ 0 w 5181504"/>
              <a:gd name="connsiteY4" fmla="*/ 6301973 h 6301973"/>
              <a:gd name="connsiteX0" fmla="*/ 0 w 5149372"/>
              <a:gd name="connsiteY0" fmla="*/ 6256816 h 6257387"/>
              <a:gd name="connsiteX1" fmla="*/ 3640160 w 5149372"/>
              <a:gd name="connsiteY1" fmla="*/ 0 h 6257387"/>
              <a:gd name="connsiteX2" fmla="*/ 5147373 w 5149372"/>
              <a:gd name="connsiteY2" fmla="*/ 4319 h 6257387"/>
              <a:gd name="connsiteX3" fmla="*/ 5149372 w 5149372"/>
              <a:gd name="connsiteY3" fmla="*/ 6257387 h 6257387"/>
              <a:gd name="connsiteX4" fmla="*/ 0 w 5149372"/>
              <a:gd name="connsiteY4" fmla="*/ 6256816 h 6257387"/>
              <a:gd name="connsiteX0" fmla="*/ 0 w 5100741"/>
              <a:gd name="connsiteY0" fmla="*/ 6242922 h 6257387"/>
              <a:gd name="connsiteX1" fmla="*/ 3591529 w 5100741"/>
              <a:gd name="connsiteY1" fmla="*/ 0 h 6257387"/>
              <a:gd name="connsiteX2" fmla="*/ 5098742 w 5100741"/>
              <a:gd name="connsiteY2" fmla="*/ 4319 h 6257387"/>
              <a:gd name="connsiteX3" fmla="*/ 5100741 w 5100741"/>
              <a:gd name="connsiteY3" fmla="*/ 6257387 h 6257387"/>
              <a:gd name="connsiteX4" fmla="*/ 0 w 5100741"/>
              <a:gd name="connsiteY4" fmla="*/ 6242922 h 6257387"/>
              <a:gd name="connsiteX0" fmla="*/ 0 w 5152845"/>
              <a:gd name="connsiteY0" fmla="*/ 6259422 h 6259422"/>
              <a:gd name="connsiteX1" fmla="*/ 3643633 w 5152845"/>
              <a:gd name="connsiteY1" fmla="*/ 0 h 6259422"/>
              <a:gd name="connsiteX2" fmla="*/ 5150846 w 5152845"/>
              <a:gd name="connsiteY2" fmla="*/ 4319 h 6259422"/>
              <a:gd name="connsiteX3" fmla="*/ 5152845 w 5152845"/>
              <a:gd name="connsiteY3" fmla="*/ 6257387 h 6259422"/>
              <a:gd name="connsiteX4" fmla="*/ 0 w 5152845"/>
              <a:gd name="connsiteY4" fmla="*/ 6259422 h 6259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2845" h="6259422">
                <a:moveTo>
                  <a:pt x="0" y="6259422"/>
                </a:moveTo>
                <a:lnTo>
                  <a:pt x="3643633" y="0"/>
                </a:lnTo>
                <a:lnTo>
                  <a:pt x="5150846" y="4319"/>
                </a:lnTo>
                <a:cubicBezTo>
                  <a:pt x="5153017" y="2139139"/>
                  <a:pt x="5150674" y="4122567"/>
                  <a:pt x="5152845" y="6257387"/>
                </a:cubicBezTo>
                <a:lnTo>
                  <a:pt x="0" y="6259422"/>
                </a:lnTo>
                <a:close/>
              </a:path>
            </a:pathLst>
          </a:custGeom>
        </p:spPr>
        <p:txBody>
          <a:bodyPr/>
          <a:lstStyle/>
          <a:p>
            <a:r>
              <a:rPr lang="en-US"/>
              <a:t>Click icon to add picture</a:t>
            </a:r>
          </a:p>
        </p:txBody>
      </p:sp>
      <p:sp>
        <p:nvSpPr>
          <p:cNvPr id="15" name="Title 1">
            <a:extLst>
              <a:ext uri="{FF2B5EF4-FFF2-40B4-BE49-F238E27FC236}">
                <a16:creationId xmlns:a16="http://schemas.microsoft.com/office/drawing/2014/main" id="{63499AE9-E205-9E45-9049-180B3D5E1D66}"/>
              </a:ext>
            </a:extLst>
          </p:cNvPr>
          <p:cNvSpPr>
            <a:spLocks noGrp="1"/>
          </p:cNvSpPr>
          <p:nvPr>
            <p:ph type="title"/>
          </p:nvPr>
        </p:nvSpPr>
        <p:spPr>
          <a:xfrm>
            <a:off x="579408" y="558128"/>
            <a:ext cx="8116955" cy="1325563"/>
          </a:xfrm>
        </p:spPr>
        <p:txBody>
          <a:bodyPr/>
          <a:lstStyle>
            <a:lvl1pPr>
              <a:defRPr>
                <a:solidFill>
                  <a:schemeClr val="tx1"/>
                </a:solidFill>
              </a:defRPr>
            </a:lvl1pPr>
          </a:lstStyle>
          <a:p>
            <a:r>
              <a:rPr lang="en-US"/>
              <a:t>Click to edit Master title style</a:t>
            </a:r>
            <a:endParaRPr lang="en-GB" dirty="0"/>
          </a:p>
        </p:txBody>
      </p:sp>
      <p:sp>
        <p:nvSpPr>
          <p:cNvPr id="16" name="Text Placeholder 6">
            <a:extLst>
              <a:ext uri="{FF2B5EF4-FFF2-40B4-BE49-F238E27FC236}">
                <a16:creationId xmlns:a16="http://schemas.microsoft.com/office/drawing/2014/main" id="{0E9584AA-40B9-7A4B-9B23-AB342643096D}"/>
              </a:ext>
            </a:extLst>
          </p:cNvPr>
          <p:cNvSpPr>
            <a:spLocks noGrp="1"/>
          </p:cNvSpPr>
          <p:nvPr>
            <p:ph type="body" sz="quarter" idx="13"/>
          </p:nvPr>
        </p:nvSpPr>
        <p:spPr>
          <a:xfrm>
            <a:off x="579408" y="1883691"/>
            <a:ext cx="5621081" cy="3657600"/>
          </a:xfrm>
        </p:spPr>
        <p:txBody>
          <a:bodyPr>
            <a:normAutofit/>
          </a:bodyPr>
          <a:lstStyle>
            <a:lvl1pPr>
              <a:lnSpc>
                <a:spcPct val="150000"/>
              </a:lnSpc>
              <a:spcBef>
                <a:spcPts val="1000"/>
              </a:spcBef>
              <a:defRPr sz="2000"/>
            </a:lvl1pPr>
            <a:lvl2pPr>
              <a:defRPr sz="2000"/>
            </a:lvl2pPr>
            <a:lvl3pPr>
              <a:defRPr sz="2000"/>
            </a:lvl3pPr>
            <a:lvl4pPr>
              <a:defRPr sz="2000"/>
            </a:lvl4pPr>
            <a:lvl5pPr>
              <a:defRPr sz="2000"/>
            </a:lvl5pPr>
          </a:lstStyle>
          <a:p>
            <a:pPr lvl="0"/>
            <a:r>
              <a:rPr lang="en-US" dirty="0"/>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BDEE93AE-2A40-654C-967B-602BE83D2D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3" name="Rectangle 2">
            <a:extLst>
              <a:ext uri="{FF2B5EF4-FFF2-40B4-BE49-F238E27FC236}">
                <a16:creationId xmlns:a16="http://schemas.microsoft.com/office/drawing/2014/main" id="{96DBCA8D-90B9-654C-8EEF-0907804C17E8}"/>
              </a:ext>
            </a:extLst>
          </p:cNvPr>
          <p:cNvSpPr/>
          <p:nvPr userDrawn="1"/>
        </p:nvSpPr>
        <p:spPr>
          <a:xfrm rot="1809691">
            <a:off x="8200075" y="-633732"/>
            <a:ext cx="582320" cy="7154982"/>
          </a:xfrm>
          <a:custGeom>
            <a:avLst/>
            <a:gdLst>
              <a:gd name="connsiteX0" fmla="*/ 0 w 568712"/>
              <a:gd name="connsiteY0" fmla="*/ 0 h 6899030"/>
              <a:gd name="connsiteX1" fmla="*/ 568712 w 568712"/>
              <a:gd name="connsiteY1" fmla="*/ 0 h 6899030"/>
              <a:gd name="connsiteX2" fmla="*/ 568712 w 568712"/>
              <a:gd name="connsiteY2" fmla="*/ 6899030 h 6899030"/>
              <a:gd name="connsiteX3" fmla="*/ 0 w 568712"/>
              <a:gd name="connsiteY3" fmla="*/ 6899030 h 6899030"/>
              <a:gd name="connsiteX4" fmla="*/ 0 w 568712"/>
              <a:gd name="connsiteY4" fmla="*/ 0 h 6899030"/>
              <a:gd name="connsiteX0" fmla="*/ 0 w 577816"/>
              <a:gd name="connsiteY0" fmla="*/ 650158 h 7549188"/>
              <a:gd name="connsiteX1" fmla="*/ 577816 w 577816"/>
              <a:gd name="connsiteY1" fmla="*/ 0 h 7549188"/>
              <a:gd name="connsiteX2" fmla="*/ 568712 w 577816"/>
              <a:gd name="connsiteY2" fmla="*/ 7549188 h 7549188"/>
              <a:gd name="connsiteX3" fmla="*/ 0 w 577816"/>
              <a:gd name="connsiteY3" fmla="*/ 7549188 h 7549188"/>
              <a:gd name="connsiteX4" fmla="*/ 0 w 577816"/>
              <a:gd name="connsiteY4" fmla="*/ 650158 h 7549188"/>
              <a:gd name="connsiteX0" fmla="*/ 0 w 578866"/>
              <a:gd name="connsiteY0" fmla="*/ 315438 h 7549188"/>
              <a:gd name="connsiteX1" fmla="*/ 578866 w 578866"/>
              <a:gd name="connsiteY1" fmla="*/ 0 h 7549188"/>
              <a:gd name="connsiteX2" fmla="*/ 569762 w 578866"/>
              <a:gd name="connsiteY2" fmla="*/ 7549188 h 7549188"/>
              <a:gd name="connsiteX3" fmla="*/ 1050 w 578866"/>
              <a:gd name="connsiteY3" fmla="*/ 7549188 h 7549188"/>
              <a:gd name="connsiteX4" fmla="*/ 0 w 578866"/>
              <a:gd name="connsiteY4" fmla="*/ 315438 h 7549188"/>
              <a:gd name="connsiteX0" fmla="*/ 0 w 578866"/>
              <a:gd name="connsiteY0" fmla="*/ 315438 h 7549188"/>
              <a:gd name="connsiteX1" fmla="*/ 578866 w 578866"/>
              <a:gd name="connsiteY1" fmla="*/ 0 h 7549188"/>
              <a:gd name="connsiteX2" fmla="*/ 574314 w 578866"/>
              <a:gd name="connsiteY2" fmla="*/ 7224109 h 7549188"/>
              <a:gd name="connsiteX3" fmla="*/ 1050 w 578866"/>
              <a:gd name="connsiteY3" fmla="*/ 7549188 h 7549188"/>
              <a:gd name="connsiteX4" fmla="*/ 0 w 578866"/>
              <a:gd name="connsiteY4" fmla="*/ 315438 h 7549188"/>
              <a:gd name="connsiteX0" fmla="*/ 2475 w 581341"/>
              <a:gd name="connsiteY0" fmla="*/ 315438 h 7254597"/>
              <a:gd name="connsiteX1" fmla="*/ 581341 w 581341"/>
              <a:gd name="connsiteY1" fmla="*/ 0 h 7254597"/>
              <a:gd name="connsiteX2" fmla="*/ 576789 w 581341"/>
              <a:gd name="connsiteY2" fmla="*/ 7224109 h 7254597"/>
              <a:gd name="connsiteX3" fmla="*/ 0 w 581341"/>
              <a:gd name="connsiteY3" fmla="*/ 7254597 h 7254597"/>
              <a:gd name="connsiteX4" fmla="*/ 2475 w 581341"/>
              <a:gd name="connsiteY4" fmla="*/ 315438 h 7254597"/>
              <a:gd name="connsiteX0" fmla="*/ 2475 w 581341"/>
              <a:gd name="connsiteY0" fmla="*/ 315438 h 7254597"/>
              <a:gd name="connsiteX1" fmla="*/ 581341 w 581341"/>
              <a:gd name="connsiteY1" fmla="*/ 0 h 7254597"/>
              <a:gd name="connsiteX2" fmla="*/ 573264 w 581341"/>
              <a:gd name="connsiteY2" fmla="*/ 6929519 h 7254597"/>
              <a:gd name="connsiteX3" fmla="*/ 0 w 581341"/>
              <a:gd name="connsiteY3" fmla="*/ 7254597 h 7254597"/>
              <a:gd name="connsiteX4" fmla="*/ 2475 w 581341"/>
              <a:gd name="connsiteY4" fmla="*/ 315438 h 7254597"/>
              <a:gd name="connsiteX0" fmla="*/ 8078 w 581341"/>
              <a:gd name="connsiteY0" fmla="*/ 325079 h 7254597"/>
              <a:gd name="connsiteX1" fmla="*/ 581341 w 581341"/>
              <a:gd name="connsiteY1" fmla="*/ 0 h 7254597"/>
              <a:gd name="connsiteX2" fmla="*/ 573264 w 581341"/>
              <a:gd name="connsiteY2" fmla="*/ 6929519 h 7254597"/>
              <a:gd name="connsiteX3" fmla="*/ 0 w 581341"/>
              <a:gd name="connsiteY3" fmla="*/ 7254597 h 7254597"/>
              <a:gd name="connsiteX4" fmla="*/ 8078 w 581341"/>
              <a:gd name="connsiteY4" fmla="*/ 325079 h 7254597"/>
              <a:gd name="connsiteX0" fmla="*/ 8078 w 580843"/>
              <a:gd name="connsiteY0" fmla="*/ 231150 h 7160668"/>
              <a:gd name="connsiteX1" fmla="*/ 580843 w 580843"/>
              <a:gd name="connsiteY1" fmla="*/ 0 h 7160668"/>
              <a:gd name="connsiteX2" fmla="*/ 573264 w 580843"/>
              <a:gd name="connsiteY2" fmla="*/ 6835590 h 7160668"/>
              <a:gd name="connsiteX3" fmla="*/ 0 w 580843"/>
              <a:gd name="connsiteY3" fmla="*/ 7160668 h 7160668"/>
              <a:gd name="connsiteX4" fmla="*/ 8078 w 580843"/>
              <a:gd name="connsiteY4" fmla="*/ 231150 h 7160668"/>
              <a:gd name="connsiteX0" fmla="*/ 532 w 584523"/>
              <a:gd name="connsiteY0" fmla="*/ 344534 h 7160668"/>
              <a:gd name="connsiteX1" fmla="*/ 584523 w 584523"/>
              <a:gd name="connsiteY1" fmla="*/ 0 h 7160668"/>
              <a:gd name="connsiteX2" fmla="*/ 576944 w 584523"/>
              <a:gd name="connsiteY2" fmla="*/ 6835590 h 7160668"/>
              <a:gd name="connsiteX3" fmla="*/ 3680 w 584523"/>
              <a:gd name="connsiteY3" fmla="*/ 7160668 h 7160668"/>
              <a:gd name="connsiteX4" fmla="*/ 532 w 584523"/>
              <a:gd name="connsiteY4" fmla="*/ 344534 h 7160668"/>
              <a:gd name="connsiteX0" fmla="*/ 532 w 584368"/>
              <a:gd name="connsiteY0" fmla="*/ 333428 h 7149562"/>
              <a:gd name="connsiteX1" fmla="*/ 584368 w 584368"/>
              <a:gd name="connsiteY1" fmla="*/ 0 h 7149562"/>
              <a:gd name="connsiteX2" fmla="*/ 576944 w 584368"/>
              <a:gd name="connsiteY2" fmla="*/ 6824484 h 7149562"/>
              <a:gd name="connsiteX3" fmla="*/ 3680 w 584368"/>
              <a:gd name="connsiteY3" fmla="*/ 7149562 h 7149562"/>
              <a:gd name="connsiteX4" fmla="*/ 532 w 584368"/>
              <a:gd name="connsiteY4" fmla="*/ 333428 h 7149562"/>
              <a:gd name="connsiteX0" fmla="*/ 532 w 582320"/>
              <a:gd name="connsiteY0" fmla="*/ 338848 h 7154982"/>
              <a:gd name="connsiteX1" fmla="*/ 582320 w 582320"/>
              <a:gd name="connsiteY1" fmla="*/ 0 h 7154982"/>
              <a:gd name="connsiteX2" fmla="*/ 576944 w 582320"/>
              <a:gd name="connsiteY2" fmla="*/ 6829904 h 7154982"/>
              <a:gd name="connsiteX3" fmla="*/ 3680 w 582320"/>
              <a:gd name="connsiteY3" fmla="*/ 7154982 h 7154982"/>
              <a:gd name="connsiteX4" fmla="*/ 532 w 582320"/>
              <a:gd name="connsiteY4" fmla="*/ 338848 h 715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20" h="7154982">
                <a:moveTo>
                  <a:pt x="532" y="338848"/>
                </a:moveTo>
                <a:lnTo>
                  <a:pt x="582320" y="0"/>
                </a:lnTo>
                <a:cubicBezTo>
                  <a:pt x="579285" y="2516396"/>
                  <a:pt x="579979" y="4313508"/>
                  <a:pt x="576944" y="6829904"/>
                </a:cubicBezTo>
                <a:lnTo>
                  <a:pt x="3680" y="7154982"/>
                </a:lnTo>
                <a:cubicBezTo>
                  <a:pt x="6373" y="4845143"/>
                  <a:pt x="-2161" y="2648687"/>
                  <a:pt x="532" y="338848"/>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156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7345AB-4C59-0E4A-9E72-9DEBF0928EF6}"/>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1" name="Title 1">
            <a:extLst>
              <a:ext uri="{FF2B5EF4-FFF2-40B4-BE49-F238E27FC236}">
                <a16:creationId xmlns:a16="http://schemas.microsoft.com/office/drawing/2014/main" id="{DB738892-AECE-EE41-8215-BD933EE8F8E2}"/>
              </a:ext>
            </a:extLst>
          </p:cNvPr>
          <p:cNvSpPr>
            <a:spLocks noGrp="1"/>
          </p:cNvSpPr>
          <p:nvPr>
            <p:ph type="title"/>
          </p:nvPr>
        </p:nvSpPr>
        <p:spPr>
          <a:xfrm>
            <a:off x="579154" y="912415"/>
            <a:ext cx="9389794" cy="718288"/>
          </a:xfrm>
        </p:spPr>
        <p:txBody>
          <a:bodyPr anchor="t"/>
          <a:lstStyle>
            <a:lvl1pPr>
              <a:defRPr>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159090D-08CE-BE4E-B6AB-9000D47D527C}"/>
              </a:ext>
            </a:extLst>
          </p:cNvPr>
          <p:cNvSpPr>
            <a:spLocks noGrp="1"/>
          </p:cNvSpPr>
          <p:nvPr>
            <p:ph type="body" sz="quarter" idx="10" hasCustomPrompt="1"/>
          </p:nvPr>
        </p:nvSpPr>
        <p:spPr>
          <a:xfrm>
            <a:off x="579438" y="1630635"/>
            <a:ext cx="7650162" cy="396875"/>
          </a:xfrm>
        </p:spPr>
        <p:txBody>
          <a:bodyPr>
            <a:noAutofit/>
          </a:bodyPr>
          <a:lstStyle>
            <a:lvl1pPr marL="0" indent="0">
              <a:buNone/>
              <a:defRPr sz="2600">
                <a:solidFill>
                  <a:schemeClr val="accent2"/>
                </a:solidFill>
              </a:defRPr>
            </a:lvl1pPr>
          </a:lstStyle>
          <a:p>
            <a:pPr lvl="0"/>
            <a:r>
              <a:rPr lang="en-US" dirty="0"/>
              <a:t>Add slide subtitle here</a:t>
            </a:r>
          </a:p>
        </p:txBody>
      </p:sp>
      <p:sp>
        <p:nvSpPr>
          <p:cNvPr id="5" name="Text Placeholder 4">
            <a:extLst>
              <a:ext uri="{FF2B5EF4-FFF2-40B4-BE49-F238E27FC236}">
                <a16:creationId xmlns:a16="http://schemas.microsoft.com/office/drawing/2014/main" id="{D3559C14-10C0-8A44-B3A8-6715FA10FF0E}"/>
              </a:ext>
            </a:extLst>
          </p:cNvPr>
          <p:cNvSpPr>
            <a:spLocks noGrp="1"/>
          </p:cNvSpPr>
          <p:nvPr>
            <p:ph type="body" sz="quarter" idx="11" hasCustomPrompt="1"/>
          </p:nvPr>
        </p:nvSpPr>
        <p:spPr>
          <a:xfrm>
            <a:off x="579438" y="2348922"/>
            <a:ext cx="9478962" cy="3645477"/>
          </a:xfrm>
        </p:spPr>
        <p:txBody>
          <a:bodyPr>
            <a:normAutofit/>
          </a:bodyPr>
          <a:lstStyle>
            <a:lvl1pPr marL="0" indent="0">
              <a:lnSpc>
                <a:spcPct val="150000"/>
              </a:lnSpc>
              <a:spcBef>
                <a:spcPts val="2000"/>
              </a:spcBef>
              <a:buNone/>
              <a:defRPr sz="1800">
                <a:solidFill>
                  <a:schemeClr val="bg1"/>
                </a:solidFill>
              </a:defRPr>
            </a:lvl1pPr>
          </a:lstStyle>
          <a:p>
            <a:pPr lvl="0"/>
            <a:r>
              <a:rPr lang="en-GB" dirty="0"/>
              <a:t>Add text here</a:t>
            </a:r>
          </a:p>
        </p:txBody>
      </p:sp>
      <p:pic>
        <p:nvPicPr>
          <p:cNvPr id="9" name="Content Placeholder 6" descr="A picture containing drawing, food&#10;&#10;Description automatically generated">
            <a:extLst>
              <a:ext uri="{FF2B5EF4-FFF2-40B4-BE49-F238E27FC236}">
                <a16:creationId xmlns:a16="http://schemas.microsoft.com/office/drawing/2014/main" id="{E678CC70-CC68-CC4C-B41A-EE5F9589B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13" name="Freeform: Shape 35">
            <a:extLst>
              <a:ext uri="{FF2B5EF4-FFF2-40B4-BE49-F238E27FC236}">
                <a16:creationId xmlns:a16="http://schemas.microsoft.com/office/drawing/2014/main" id="{04F364B5-016B-0D41-9BC5-179AFB4713A9}"/>
              </a:ext>
            </a:extLst>
          </p:cNvPr>
          <p:cNvSpPr/>
          <p:nvPr userDrawn="1"/>
        </p:nvSpPr>
        <p:spPr>
          <a:xfrm>
            <a:off x="11126853" y="0"/>
            <a:ext cx="1065729" cy="1226046"/>
          </a:xfrm>
          <a:custGeom>
            <a:avLst/>
            <a:gdLst>
              <a:gd name="connsiteX0" fmla="*/ 0 w 789103"/>
              <a:gd name="connsiteY0" fmla="*/ 1366773 h 1366773"/>
              <a:gd name="connsiteX1" fmla="*/ 789103 w 789103"/>
              <a:gd name="connsiteY1" fmla="*/ 911164 h 1366773"/>
              <a:gd name="connsiteX2" fmla="*/ 789103 w 789103"/>
              <a:gd name="connsiteY2" fmla="*/ 0 h 1366773"/>
              <a:gd name="connsiteX3" fmla="*/ 0 w 789103"/>
              <a:gd name="connsiteY3" fmla="*/ 455610 h 1366773"/>
              <a:gd name="connsiteX4" fmla="*/ 0 w 789103"/>
              <a:gd name="connsiteY4" fmla="*/ 1366773 h 1366773"/>
              <a:gd name="connsiteX0" fmla="*/ 0 w 789103"/>
              <a:gd name="connsiteY0" fmla="*/ 1366773 h 1366773"/>
              <a:gd name="connsiteX1" fmla="*/ 789103 w 789103"/>
              <a:gd name="connsiteY1" fmla="*/ 911164 h 1366773"/>
              <a:gd name="connsiteX2" fmla="*/ 789103 w 789103"/>
              <a:gd name="connsiteY2" fmla="*/ 0 h 1366773"/>
              <a:gd name="connsiteX3" fmla="*/ 2409 w 789103"/>
              <a:gd name="connsiteY3" fmla="*/ 578464 h 1366773"/>
              <a:gd name="connsiteX4" fmla="*/ 0 w 789103"/>
              <a:gd name="connsiteY4" fmla="*/ 1366773 h 1366773"/>
              <a:gd name="connsiteX0" fmla="*/ 0 w 789103"/>
              <a:gd name="connsiteY0" fmla="*/ 1366773 h 1366773"/>
              <a:gd name="connsiteX1" fmla="*/ 669862 w 789103"/>
              <a:gd name="connsiteY1" fmla="*/ 979215 h 1366773"/>
              <a:gd name="connsiteX2" fmla="*/ 789103 w 789103"/>
              <a:gd name="connsiteY2" fmla="*/ 0 h 1366773"/>
              <a:gd name="connsiteX3" fmla="*/ 2409 w 789103"/>
              <a:gd name="connsiteY3" fmla="*/ 578464 h 1366773"/>
              <a:gd name="connsiteX4" fmla="*/ 0 w 789103"/>
              <a:gd name="connsiteY4" fmla="*/ 1366773 h 1366773"/>
              <a:gd name="connsiteX0" fmla="*/ 0 w 789103"/>
              <a:gd name="connsiteY0" fmla="*/ 1366773 h 1366773"/>
              <a:gd name="connsiteX1" fmla="*/ 669862 w 789103"/>
              <a:gd name="connsiteY1" fmla="*/ 979215 h 1366773"/>
              <a:gd name="connsiteX2" fmla="*/ 789103 w 789103"/>
              <a:gd name="connsiteY2" fmla="*/ 0 h 1366773"/>
              <a:gd name="connsiteX3" fmla="*/ 665017 w 789103"/>
              <a:gd name="connsiteY3" fmla="*/ 89940 h 1366773"/>
              <a:gd name="connsiteX4" fmla="*/ 2409 w 789103"/>
              <a:gd name="connsiteY4" fmla="*/ 578464 h 1366773"/>
              <a:gd name="connsiteX5" fmla="*/ 0 w 789103"/>
              <a:gd name="connsiteY5" fmla="*/ 1366773 h 1366773"/>
              <a:gd name="connsiteX0" fmla="*/ 0 w 669862"/>
              <a:gd name="connsiteY0" fmla="*/ 1276833 h 1276833"/>
              <a:gd name="connsiteX1" fmla="*/ 669862 w 669862"/>
              <a:gd name="connsiteY1" fmla="*/ 889275 h 1276833"/>
              <a:gd name="connsiteX2" fmla="*/ 665017 w 669862"/>
              <a:gd name="connsiteY2" fmla="*/ 0 h 1276833"/>
              <a:gd name="connsiteX3" fmla="*/ 2409 w 669862"/>
              <a:gd name="connsiteY3" fmla="*/ 488524 h 1276833"/>
              <a:gd name="connsiteX4" fmla="*/ 0 w 669862"/>
              <a:gd name="connsiteY4" fmla="*/ 1276833 h 1276833"/>
              <a:gd name="connsiteX0" fmla="*/ 0 w 669862"/>
              <a:gd name="connsiteY0" fmla="*/ 788309 h 788309"/>
              <a:gd name="connsiteX1" fmla="*/ 669862 w 669862"/>
              <a:gd name="connsiteY1" fmla="*/ 400751 h 788309"/>
              <a:gd name="connsiteX2" fmla="*/ 656586 w 669862"/>
              <a:gd name="connsiteY2" fmla="*/ 29994 h 788309"/>
              <a:gd name="connsiteX3" fmla="*/ 2409 w 669862"/>
              <a:gd name="connsiteY3" fmla="*/ 0 h 788309"/>
              <a:gd name="connsiteX4" fmla="*/ 0 w 669862"/>
              <a:gd name="connsiteY4" fmla="*/ 788309 h 788309"/>
              <a:gd name="connsiteX0" fmla="*/ 0 w 672244"/>
              <a:gd name="connsiteY0" fmla="*/ 788309 h 788309"/>
              <a:gd name="connsiteX1" fmla="*/ 669862 w 672244"/>
              <a:gd name="connsiteY1" fmla="*/ 400751 h 788309"/>
              <a:gd name="connsiteX2" fmla="*/ 672244 w 672244"/>
              <a:gd name="connsiteY2" fmla="*/ 12529 h 788309"/>
              <a:gd name="connsiteX3" fmla="*/ 2409 w 672244"/>
              <a:gd name="connsiteY3" fmla="*/ 0 h 788309"/>
              <a:gd name="connsiteX4" fmla="*/ 0 w 672244"/>
              <a:gd name="connsiteY4" fmla="*/ 788309 h 788309"/>
              <a:gd name="connsiteX0" fmla="*/ 0 w 672244"/>
              <a:gd name="connsiteY0" fmla="*/ 775780 h 775780"/>
              <a:gd name="connsiteX1" fmla="*/ 669862 w 672244"/>
              <a:gd name="connsiteY1" fmla="*/ 388222 h 775780"/>
              <a:gd name="connsiteX2" fmla="*/ 672244 w 672244"/>
              <a:gd name="connsiteY2" fmla="*/ 0 h 775780"/>
              <a:gd name="connsiteX3" fmla="*/ 2409 w 672244"/>
              <a:gd name="connsiteY3" fmla="*/ 1924 h 775780"/>
              <a:gd name="connsiteX4" fmla="*/ 0 w 672244"/>
              <a:gd name="connsiteY4" fmla="*/ 775780 h 775780"/>
              <a:gd name="connsiteX0" fmla="*/ 0 w 669862"/>
              <a:gd name="connsiteY0" fmla="*/ 773856 h 773856"/>
              <a:gd name="connsiteX1" fmla="*/ 669862 w 669862"/>
              <a:gd name="connsiteY1" fmla="*/ 386298 h 773856"/>
              <a:gd name="connsiteX2" fmla="*/ 647552 w 669862"/>
              <a:gd name="connsiteY2" fmla="*/ 14938 h 773856"/>
              <a:gd name="connsiteX3" fmla="*/ 2409 w 669862"/>
              <a:gd name="connsiteY3" fmla="*/ 0 h 773856"/>
              <a:gd name="connsiteX4" fmla="*/ 0 w 669862"/>
              <a:gd name="connsiteY4" fmla="*/ 773856 h 773856"/>
              <a:gd name="connsiteX0" fmla="*/ 0 w 673448"/>
              <a:gd name="connsiteY0" fmla="*/ 775179 h 775179"/>
              <a:gd name="connsiteX1" fmla="*/ 669862 w 673448"/>
              <a:gd name="connsiteY1" fmla="*/ 387621 h 775179"/>
              <a:gd name="connsiteX2" fmla="*/ 673448 w 673448"/>
              <a:gd name="connsiteY2" fmla="*/ 0 h 775179"/>
              <a:gd name="connsiteX3" fmla="*/ 2409 w 673448"/>
              <a:gd name="connsiteY3" fmla="*/ 1323 h 775179"/>
              <a:gd name="connsiteX4" fmla="*/ 0 w 673448"/>
              <a:gd name="connsiteY4" fmla="*/ 775179 h 775179"/>
              <a:gd name="connsiteX0" fmla="*/ 0 w 676075"/>
              <a:gd name="connsiteY0" fmla="*/ 775179 h 775179"/>
              <a:gd name="connsiteX1" fmla="*/ 675884 w 676075"/>
              <a:gd name="connsiteY1" fmla="*/ 381599 h 775179"/>
              <a:gd name="connsiteX2" fmla="*/ 673448 w 676075"/>
              <a:gd name="connsiteY2" fmla="*/ 0 h 775179"/>
              <a:gd name="connsiteX3" fmla="*/ 2409 w 676075"/>
              <a:gd name="connsiteY3" fmla="*/ 1323 h 775179"/>
              <a:gd name="connsiteX4" fmla="*/ 0 w 676075"/>
              <a:gd name="connsiteY4" fmla="*/ 775179 h 775179"/>
              <a:gd name="connsiteX0" fmla="*/ 0 w 673816"/>
              <a:gd name="connsiteY0" fmla="*/ 775179 h 775179"/>
              <a:gd name="connsiteX1" fmla="*/ 673475 w 673816"/>
              <a:gd name="connsiteY1" fmla="*/ 383406 h 775179"/>
              <a:gd name="connsiteX2" fmla="*/ 673448 w 673816"/>
              <a:gd name="connsiteY2" fmla="*/ 0 h 775179"/>
              <a:gd name="connsiteX3" fmla="*/ 2409 w 673816"/>
              <a:gd name="connsiteY3" fmla="*/ 1323 h 775179"/>
              <a:gd name="connsiteX4" fmla="*/ 0 w 673816"/>
              <a:gd name="connsiteY4" fmla="*/ 775179 h 77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816" h="775179">
                <a:moveTo>
                  <a:pt x="0" y="775179"/>
                </a:moveTo>
                <a:lnTo>
                  <a:pt x="673475" y="383406"/>
                </a:lnTo>
                <a:cubicBezTo>
                  <a:pt x="674670" y="254199"/>
                  <a:pt x="672253" y="129207"/>
                  <a:pt x="673448" y="0"/>
                </a:cubicBezTo>
                <a:lnTo>
                  <a:pt x="2409" y="1323"/>
                </a:lnTo>
                <a:lnTo>
                  <a:pt x="0" y="775179"/>
                </a:lnTo>
                <a:close/>
              </a:path>
            </a:pathLst>
          </a:custGeom>
          <a:solidFill>
            <a:schemeClr val="accent2"/>
          </a:solidFill>
          <a:ln w="5607" cap="flat">
            <a:noFill/>
            <a:prstDash val="solid"/>
            <a:miter/>
          </a:ln>
        </p:spPr>
        <p:txBody>
          <a:bodyPr rtlCol="0" anchor="ctr"/>
          <a:lstStyle/>
          <a:p>
            <a:endParaRPr lang="en-GB"/>
          </a:p>
        </p:txBody>
      </p:sp>
      <p:sp>
        <p:nvSpPr>
          <p:cNvPr id="10" name="Freeform: Shape 35">
            <a:extLst>
              <a:ext uri="{FF2B5EF4-FFF2-40B4-BE49-F238E27FC236}">
                <a16:creationId xmlns:a16="http://schemas.microsoft.com/office/drawing/2014/main" id="{883B8891-20AE-0D44-8DD4-EA98CCBBF1F1}"/>
              </a:ext>
            </a:extLst>
          </p:cNvPr>
          <p:cNvSpPr/>
          <p:nvPr userDrawn="1"/>
        </p:nvSpPr>
        <p:spPr>
          <a:xfrm>
            <a:off x="11752638" y="243841"/>
            <a:ext cx="440159" cy="972746"/>
          </a:xfrm>
          <a:custGeom>
            <a:avLst/>
            <a:gdLst>
              <a:gd name="connsiteX0" fmla="*/ 0 w 789103"/>
              <a:gd name="connsiteY0" fmla="*/ 1366773 h 1366773"/>
              <a:gd name="connsiteX1" fmla="*/ 789103 w 789103"/>
              <a:gd name="connsiteY1" fmla="*/ 911164 h 1366773"/>
              <a:gd name="connsiteX2" fmla="*/ 789103 w 789103"/>
              <a:gd name="connsiteY2" fmla="*/ 0 h 1366773"/>
              <a:gd name="connsiteX3" fmla="*/ 0 w 789103"/>
              <a:gd name="connsiteY3" fmla="*/ 455610 h 1366773"/>
              <a:gd name="connsiteX4" fmla="*/ 0 w 789103"/>
              <a:gd name="connsiteY4" fmla="*/ 1366773 h 1366773"/>
              <a:gd name="connsiteX0" fmla="*/ 0 w 789103"/>
              <a:gd name="connsiteY0" fmla="*/ 1366773 h 1366773"/>
              <a:gd name="connsiteX1" fmla="*/ 556344 w 789103"/>
              <a:gd name="connsiteY1" fmla="*/ 1044128 h 1366773"/>
              <a:gd name="connsiteX2" fmla="*/ 789103 w 789103"/>
              <a:gd name="connsiteY2" fmla="*/ 911164 h 1366773"/>
              <a:gd name="connsiteX3" fmla="*/ 789103 w 789103"/>
              <a:gd name="connsiteY3" fmla="*/ 0 h 1366773"/>
              <a:gd name="connsiteX4" fmla="*/ 0 w 789103"/>
              <a:gd name="connsiteY4" fmla="*/ 455610 h 1366773"/>
              <a:gd name="connsiteX5" fmla="*/ 0 w 789103"/>
              <a:gd name="connsiteY5" fmla="*/ 1366773 h 1366773"/>
              <a:gd name="connsiteX0" fmla="*/ 0 w 789103"/>
              <a:gd name="connsiteY0" fmla="*/ 1366773 h 1366773"/>
              <a:gd name="connsiteX1" fmla="*/ 556344 w 789103"/>
              <a:gd name="connsiteY1" fmla="*/ 1044128 h 1366773"/>
              <a:gd name="connsiteX2" fmla="*/ 789103 w 789103"/>
              <a:gd name="connsiteY2" fmla="*/ 0 h 1366773"/>
              <a:gd name="connsiteX3" fmla="*/ 0 w 789103"/>
              <a:gd name="connsiteY3" fmla="*/ 455610 h 1366773"/>
              <a:gd name="connsiteX4" fmla="*/ 0 w 789103"/>
              <a:gd name="connsiteY4" fmla="*/ 1366773 h 1366773"/>
              <a:gd name="connsiteX0" fmla="*/ 0 w 789103"/>
              <a:gd name="connsiteY0" fmla="*/ 1366773 h 1366773"/>
              <a:gd name="connsiteX1" fmla="*/ 556344 w 789103"/>
              <a:gd name="connsiteY1" fmla="*/ 1044128 h 1366773"/>
              <a:gd name="connsiteX2" fmla="*/ 789103 w 789103"/>
              <a:gd name="connsiteY2" fmla="*/ 0 h 1366773"/>
              <a:gd name="connsiteX3" fmla="*/ 552709 w 789103"/>
              <a:gd name="connsiteY3" fmla="*/ 134073 h 1366773"/>
              <a:gd name="connsiteX4" fmla="*/ 0 w 789103"/>
              <a:gd name="connsiteY4" fmla="*/ 455610 h 1366773"/>
              <a:gd name="connsiteX5" fmla="*/ 0 w 789103"/>
              <a:gd name="connsiteY5" fmla="*/ 1366773 h 1366773"/>
              <a:gd name="connsiteX0" fmla="*/ 0 w 556344"/>
              <a:gd name="connsiteY0" fmla="*/ 1232700 h 1232700"/>
              <a:gd name="connsiteX1" fmla="*/ 556344 w 556344"/>
              <a:gd name="connsiteY1" fmla="*/ 910055 h 1232700"/>
              <a:gd name="connsiteX2" fmla="*/ 552709 w 556344"/>
              <a:gd name="connsiteY2" fmla="*/ 0 h 1232700"/>
              <a:gd name="connsiteX3" fmla="*/ 0 w 556344"/>
              <a:gd name="connsiteY3" fmla="*/ 321537 h 1232700"/>
              <a:gd name="connsiteX4" fmla="*/ 0 w 556344"/>
              <a:gd name="connsiteY4" fmla="*/ 1232700 h 1232700"/>
              <a:gd name="connsiteX0" fmla="*/ 0 w 558965"/>
              <a:gd name="connsiteY0" fmla="*/ 1237547 h 1237547"/>
              <a:gd name="connsiteX1" fmla="*/ 556344 w 558965"/>
              <a:gd name="connsiteY1" fmla="*/ 914902 h 1237547"/>
              <a:gd name="connsiteX2" fmla="*/ 558769 w 558965"/>
              <a:gd name="connsiteY2" fmla="*/ 0 h 1237547"/>
              <a:gd name="connsiteX3" fmla="*/ 0 w 558965"/>
              <a:gd name="connsiteY3" fmla="*/ 326384 h 1237547"/>
              <a:gd name="connsiteX4" fmla="*/ 0 w 558965"/>
              <a:gd name="connsiteY4" fmla="*/ 1237547 h 1237547"/>
              <a:gd name="connsiteX0" fmla="*/ 0 w 559979"/>
              <a:gd name="connsiteY0" fmla="*/ 1237547 h 1237547"/>
              <a:gd name="connsiteX1" fmla="*/ 559979 w 559979"/>
              <a:gd name="connsiteY1" fmla="*/ 914902 h 1237547"/>
              <a:gd name="connsiteX2" fmla="*/ 558769 w 559979"/>
              <a:gd name="connsiteY2" fmla="*/ 0 h 1237547"/>
              <a:gd name="connsiteX3" fmla="*/ 0 w 559979"/>
              <a:gd name="connsiteY3" fmla="*/ 326384 h 1237547"/>
              <a:gd name="connsiteX4" fmla="*/ 0 w 559979"/>
              <a:gd name="connsiteY4" fmla="*/ 1237547 h 1237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79" h="1237547">
                <a:moveTo>
                  <a:pt x="0" y="1237547"/>
                </a:moveTo>
                <a:lnTo>
                  <a:pt x="559979" y="914902"/>
                </a:lnTo>
                <a:cubicBezTo>
                  <a:pt x="558767" y="611550"/>
                  <a:pt x="559981" y="303352"/>
                  <a:pt x="558769" y="0"/>
                </a:cubicBezTo>
                <a:lnTo>
                  <a:pt x="0" y="326384"/>
                </a:lnTo>
                <a:lnTo>
                  <a:pt x="0" y="1237547"/>
                </a:lnTo>
                <a:close/>
              </a:path>
            </a:pathLst>
          </a:custGeom>
          <a:solidFill>
            <a:srgbClr val="DF3583"/>
          </a:solidFill>
          <a:ln w="5607" cap="flat">
            <a:noFill/>
            <a:prstDash val="solid"/>
            <a:miter/>
          </a:ln>
        </p:spPr>
        <p:txBody>
          <a:bodyPr rtlCol="0" anchor="ctr"/>
          <a:lstStyle/>
          <a:p>
            <a:endParaRPr lang="en-GB"/>
          </a:p>
        </p:txBody>
      </p:sp>
    </p:spTree>
    <p:extLst>
      <p:ext uri="{BB962C8B-B14F-4D97-AF65-F5344CB8AC3E}">
        <p14:creationId xmlns:p14="http://schemas.microsoft.com/office/powerpoint/2010/main" val="3114634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7345AB-4C59-0E4A-9E72-9DEBF0928EF6}"/>
              </a:ext>
            </a:extLst>
          </p:cNvPr>
          <p:cNvSpPr/>
          <p:nvPr userDrawn="1"/>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Freeform: Shape 42">
            <a:extLst>
              <a:ext uri="{FF2B5EF4-FFF2-40B4-BE49-F238E27FC236}">
                <a16:creationId xmlns:a16="http://schemas.microsoft.com/office/drawing/2014/main" id="{DAEE39C9-8AB6-5C41-A028-A72703EA3F72}"/>
              </a:ext>
            </a:extLst>
          </p:cNvPr>
          <p:cNvSpPr/>
          <p:nvPr userDrawn="1"/>
        </p:nvSpPr>
        <p:spPr>
          <a:xfrm>
            <a:off x="7509665" y="0"/>
            <a:ext cx="4682335" cy="6857999"/>
          </a:xfrm>
          <a:custGeom>
            <a:avLst/>
            <a:gdLst>
              <a:gd name="connsiteX0" fmla="*/ 1951787 w 4682335"/>
              <a:gd name="connsiteY0" fmla="*/ 4581164 h 6857999"/>
              <a:gd name="connsiteX1" fmla="*/ 987150 w 4682335"/>
              <a:gd name="connsiteY1" fmla="*/ 5144775 h 6857999"/>
              <a:gd name="connsiteX2" fmla="*/ 1951659 w 4682335"/>
              <a:gd name="connsiteY2" fmla="*/ 5717722 h 6857999"/>
              <a:gd name="connsiteX3" fmla="*/ 2914377 w 4682335"/>
              <a:gd name="connsiteY3" fmla="*/ 5144775 h 6857999"/>
              <a:gd name="connsiteX4" fmla="*/ 3893725 w 4682335"/>
              <a:gd name="connsiteY4" fmla="*/ 3408149 h 6857999"/>
              <a:gd name="connsiteX5" fmla="*/ 2928832 w 4682335"/>
              <a:gd name="connsiteY5" fmla="*/ 3979306 h 6857999"/>
              <a:gd name="connsiteX6" fmla="*/ 2928320 w 4682335"/>
              <a:gd name="connsiteY6" fmla="*/ 5136332 h 6857999"/>
              <a:gd name="connsiteX7" fmla="*/ 3891678 w 4682335"/>
              <a:gd name="connsiteY7" fmla="*/ 4572849 h 6857999"/>
              <a:gd name="connsiteX8" fmla="*/ 1956392 w 4682335"/>
              <a:gd name="connsiteY8" fmla="*/ 3408149 h 6857999"/>
              <a:gd name="connsiteX9" fmla="*/ 1956392 w 4682335"/>
              <a:gd name="connsiteY9" fmla="*/ 4572849 h 6857999"/>
              <a:gd name="connsiteX10" fmla="*/ 2918854 w 4682335"/>
              <a:gd name="connsiteY10" fmla="*/ 5136332 h 6857999"/>
              <a:gd name="connsiteX11" fmla="*/ 2919366 w 4682335"/>
              <a:gd name="connsiteY11" fmla="*/ 3979306 h 6857999"/>
              <a:gd name="connsiteX12" fmla="*/ 1946798 w 4682335"/>
              <a:gd name="connsiteY12" fmla="*/ 3408149 h 6857999"/>
              <a:gd name="connsiteX13" fmla="*/ 982417 w 4682335"/>
              <a:gd name="connsiteY13" fmla="*/ 3979306 h 6857999"/>
              <a:gd name="connsiteX14" fmla="*/ 982417 w 4682335"/>
              <a:gd name="connsiteY14" fmla="*/ 5136332 h 6857999"/>
              <a:gd name="connsiteX15" fmla="*/ 1946798 w 4682335"/>
              <a:gd name="connsiteY15" fmla="*/ 4572849 h 6857999"/>
              <a:gd name="connsiteX16" fmla="*/ 10489 w 4682335"/>
              <a:gd name="connsiteY16" fmla="*/ 3408149 h 6857999"/>
              <a:gd name="connsiteX17" fmla="*/ 9466 w 4682335"/>
              <a:gd name="connsiteY17" fmla="*/ 4572849 h 6857999"/>
              <a:gd name="connsiteX18" fmla="*/ 972696 w 4682335"/>
              <a:gd name="connsiteY18" fmla="*/ 5136332 h 6857999"/>
              <a:gd name="connsiteX19" fmla="*/ 972696 w 4682335"/>
              <a:gd name="connsiteY19" fmla="*/ 3979306 h 6857999"/>
              <a:gd name="connsiteX20" fmla="*/ 2924099 w 4682335"/>
              <a:gd name="connsiteY20" fmla="*/ 2832898 h 6857999"/>
              <a:gd name="connsiteX21" fmla="*/ 1960997 w 4682335"/>
              <a:gd name="connsiteY21" fmla="*/ 3399706 h 6857999"/>
              <a:gd name="connsiteX22" fmla="*/ 2924099 w 4682335"/>
              <a:gd name="connsiteY22" fmla="*/ 3970992 h 6857999"/>
              <a:gd name="connsiteX23" fmla="*/ 3889119 w 4682335"/>
              <a:gd name="connsiteY23" fmla="*/ 3399706 h 6857999"/>
              <a:gd name="connsiteX24" fmla="*/ 979731 w 4682335"/>
              <a:gd name="connsiteY24" fmla="*/ 2832898 h 6857999"/>
              <a:gd name="connsiteX25" fmla="*/ 15222 w 4682335"/>
              <a:gd name="connsiteY25" fmla="*/ 3399706 h 6857999"/>
              <a:gd name="connsiteX26" fmla="*/ 977556 w 4682335"/>
              <a:gd name="connsiteY26" fmla="*/ 3970992 h 6857999"/>
              <a:gd name="connsiteX27" fmla="*/ 1942193 w 4682335"/>
              <a:gd name="connsiteY27" fmla="*/ 3399706 h 6857999"/>
              <a:gd name="connsiteX28" fmla="*/ 2929088 w 4682335"/>
              <a:gd name="connsiteY28" fmla="*/ 1660267 h 6857999"/>
              <a:gd name="connsiteX29" fmla="*/ 2928960 w 4682335"/>
              <a:gd name="connsiteY29" fmla="*/ 2824583 h 6857999"/>
              <a:gd name="connsiteX30" fmla="*/ 3893852 w 4682335"/>
              <a:gd name="connsiteY30" fmla="*/ 3391392 h 6857999"/>
              <a:gd name="connsiteX31" fmla="*/ 3893980 w 4682335"/>
              <a:gd name="connsiteY31" fmla="*/ 2228098 h 6857999"/>
              <a:gd name="connsiteX32" fmla="*/ 982289 w 4682335"/>
              <a:gd name="connsiteY32" fmla="*/ 1660267 h 6857999"/>
              <a:gd name="connsiteX33" fmla="*/ 984464 w 4682335"/>
              <a:gd name="connsiteY33" fmla="*/ 2824583 h 6857999"/>
              <a:gd name="connsiteX34" fmla="*/ 1946798 w 4682335"/>
              <a:gd name="connsiteY34" fmla="*/ 3391264 h 6857999"/>
              <a:gd name="connsiteX35" fmla="*/ 1946798 w 4682335"/>
              <a:gd name="connsiteY35" fmla="*/ 2227970 h 6857999"/>
              <a:gd name="connsiteX36" fmla="*/ 2919494 w 4682335"/>
              <a:gd name="connsiteY36" fmla="*/ 1660139 h 6857999"/>
              <a:gd name="connsiteX37" fmla="*/ 1956392 w 4682335"/>
              <a:gd name="connsiteY37" fmla="*/ 2227970 h 6857999"/>
              <a:gd name="connsiteX38" fmla="*/ 1956392 w 4682335"/>
              <a:gd name="connsiteY38" fmla="*/ 3391264 h 6857999"/>
              <a:gd name="connsiteX39" fmla="*/ 2919366 w 4682335"/>
              <a:gd name="connsiteY39" fmla="*/ 2824583 h 6857999"/>
              <a:gd name="connsiteX40" fmla="*/ 1951659 w 4682335"/>
              <a:gd name="connsiteY40" fmla="*/ 1085783 h 6857999"/>
              <a:gd name="connsiteX41" fmla="*/ 987023 w 4682335"/>
              <a:gd name="connsiteY41" fmla="*/ 1651824 h 6857999"/>
              <a:gd name="connsiteX42" fmla="*/ 1951659 w 4682335"/>
              <a:gd name="connsiteY42" fmla="*/ 2219655 h 6857999"/>
              <a:gd name="connsiteX43" fmla="*/ 2914889 w 4682335"/>
              <a:gd name="connsiteY43" fmla="*/ 1651952 h 6857999"/>
              <a:gd name="connsiteX44" fmla="*/ 4041058 w 4682335"/>
              <a:gd name="connsiteY44" fmla="*/ 0 h 6857999"/>
              <a:gd name="connsiteX45" fmla="*/ 4060204 w 4682335"/>
              <a:gd name="connsiteY45" fmla="*/ 0 h 6857999"/>
              <a:gd name="connsiteX46" fmla="*/ 4682335 w 4682335"/>
              <a:gd name="connsiteY46" fmla="*/ 367172 h 6857999"/>
              <a:gd name="connsiteX47" fmla="*/ 4682335 w 4682335"/>
              <a:gd name="connsiteY47" fmla="*/ 378522 h 6857999"/>
              <a:gd name="connsiteX48" fmla="*/ 1946926 w 4682335"/>
              <a:gd name="connsiteY48" fmla="*/ 0 h 6857999"/>
              <a:gd name="connsiteX49" fmla="*/ 1956392 w 4682335"/>
              <a:gd name="connsiteY49" fmla="*/ 0 h 6857999"/>
              <a:gd name="connsiteX50" fmla="*/ 1956392 w 4682335"/>
              <a:gd name="connsiteY50" fmla="*/ 1077469 h 6857999"/>
              <a:gd name="connsiteX51" fmla="*/ 2919494 w 4682335"/>
              <a:gd name="connsiteY51" fmla="*/ 1643509 h 6857999"/>
              <a:gd name="connsiteX52" fmla="*/ 2919622 w 4682335"/>
              <a:gd name="connsiteY52" fmla="*/ 486484 h 6857999"/>
              <a:gd name="connsiteX53" fmla="*/ 2097348 w 4682335"/>
              <a:gd name="connsiteY53" fmla="*/ 0 h 6857999"/>
              <a:gd name="connsiteX54" fmla="*/ 2116037 w 4682335"/>
              <a:gd name="connsiteY54" fmla="*/ 0 h 6857999"/>
              <a:gd name="connsiteX55" fmla="*/ 2923331 w 4682335"/>
              <a:gd name="connsiteY55" fmla="*/ 477529 h 6857999"/>
              <a:gd name="connsiteX56" fmla="*/ 3730732 w 4682335"/>
              <a:gd name="connsiteY56" fmla="*/ 0 h 6857999"/>
              <a:gd name="connsiteX57" fmla="*/ 3749643 w 4682335"/>
              <a:gd name="connsiteY57" fmla="*/ 0 h 6857999"/>
              <a:gd name="connsiteX58" fmla="*/ 2929216 w 4682335"/>
              <a:gd name="connsiteY58" fmla="*/ 485333 h 6857999"/>
              <a:gd name="connsiteX59" fmla="*/ 2929088 w 4682335"/>
              <a:gd name="connsiteY59" fmla="*/ 1643509 h 6857999"/>
              <a:gd name="connsiteX60" fmla="*/ 3891038 w 4682335"/>
              <a:gd name="connsiteY60" fmla="*/ 1077469 h 6857999"/>
              <a:gd name="connsiteX61" fmla="*/ 3890445 w 4682335"/>
              <a:gd name="connsiteY61" fmla="*/ 0 h 6857999"/>
              <a:gd name="connsiteX62" fmla="*/ 3900038 w 4682335"/>
              <a:gd name="connsiteY62" fmla="*/ 0 h 6857999"/>
              <a:gd name="connsiteX63" fmla="*/ 3900632 w 4682335"/>
              <a:gd name="connsiteY63" fmla="*/ 1077469 h 6857999"/>
              <a:gd name="connsiteX64" fmla="*/ 4682335 w 4682335"/>
              <a:gd name="connsiteY64" fmla="*/ 1536695 h 6857999"/>
              <a:gd name="connsiteX65" fmla="*/ 4682335 w 4682335"/>
              <a:gd name="connsiteY65" fmla="*/ 1547791 h 6857999"/>
              <a:gd name="connsiteX66" fmla="*/ 3895899 w 4682335"/>
              <a:gd name="connsiteY66" fmla="*/ 1085783 h 6857999"/>
              <a:gd name="connsiteX67" fmla="*/ 2933693 w 4682335"/>
              <a:gd name="connsiteY67" fmla="*/ 1651824 h 6857999"/>
              <a:gd name="connsiteX68" fmla="*/ 3898713 w 4682335"/>
              <a:gd name="connsiteY68" fmla="*/ 2219655 h 6857999"/>
              <a:gd name="connsiteX69" fmla="*/ 4682335 w 4682335"/>
              <a:gd name="connsiteY69" fmla="*/ 1756702 h 6857999"/>
              <a:gd name="connsiteX70" fmla="*/ 4682335 w 4682335"/>
              <a:gd name="connsiteY70" fmla="*/ 1767752 h 6857999"/>
              <a:gd name="connsiteX71" fmla="*/ 3903446 w 4682335"/>
              <a:gd name="connsiteY71" fmla="*/ 2227970 h 6857999"/>
              <a:gd name="connsiteX72" fmla="*/ 3903318 w 4682335"/>
              <a:gd name="connsiteY72" fmla="*/ 3391264 h 6857999"/>
              <a:gd name="connsiteX73" fmla="*/ 4682335 w 4682335"/>
              <a:gd name="connsiteY73" fmla="*/ 2931860 h 6857999"/>
              <a:gd name="connsiteX74" fmla="*/ 4682335 w 4682335"/>
              <a:gd name="connsiteY74" fmla="*/ 2942964 h 6857999"/>
              <a:gd name="connsiteX75" fmla="*/ 3903446 w 4682335"/>
              <a:gd name="connsiteY75" fmla="*/ 3402392 h 6857999"/>
              <a:gd name="connsiteX76" fmla="*/ 3901272 w 4682335"/>
              <a:gd name="connsiteY76" fmla="*/ 4575536 h 6857999"/>
              <a:gd name="connsiteX77" fmla="*/ 3901144 w 4682335"/>
              <a:gd name="connsiteY77" fmla="*/ 4576047 h 6857999"/>
              <a:gd name="connsiteX78" fmla="*/ 3900888 w 4682335"/>
              <a:gd name="connsiteY78" fmla="*/ 4576943 h 6857999"/>
              <a:gd name="connsiteX79" fmla="*/ 3900504 w 4682335"/>
              <a:gd name="connsiteY79" fmla="*/ 4577838 h 6857999"/>
              <a:gd name="connsiteX80" fmla="*/ 3899992 w 4682335"/>
              <a:gd name="connsiteY80" fmla="*/ 4578606 h 6857999"/>
              <a:gd name="connsiteX81" fmla="*/ 3899225 w 4682335"/>
              <a:gd name="connsiteY81" fmla="*/ 4579245 h 6857999"/>
              <a:gd name="connsiteX82" fmla="*/ 3898841 w 4682335"/>
              <a:gd name="connsiteY82" fmla="*/ 4579629 h 6857999"/>
              <a:gd name="connsiteX83" fmla="*/ 2928320 w 4682335"/>
              <a:gd name="connsiteY83" fmla="*/ 5147333 h 6857999"/>
              <a:gd name="connsiteX84" fmla="*/ 2925890 w 4682335"/>
              <a:gd name="connsiteY84" fmla="*/ 6313441 h 6857999"/>
              <a:gd name="connsiteX85" fmla="*/ 2925762 w 4682335"/>
              <a:gd name="connsiteY85" fmla="*/ 6313952 h 6857999"/>
              <a:gd name="connsiteX86" fmla="*/ 2925506 w 4682335"/>
              <a:gd name="connsiteY86" fmla="*/ 6314848 h 6857999"/>
              <a:gd name="connsiteX87" fmla="*/ 2925122 w 4682335"/>
              <a:gd name="connsiteY87" fmla="*/ 6315743 h 6857999"/>
              <a:gd name="connsiteX88" fmla="*/ 2924611 w 4682335"/>
              <a:gd name="connsiteY88" fmla="*/ 6316511 h 6857999"/>
              <a:gd name="connsiteX89" fmla="*/ 2923843 w 4682335"/>
              <a:gd name="connsiteY89" fmla="*/ 6317150 h 6857999"/>
              <a:gd name="connsiteX90" fmla="*/ 2923459 w 4682335"/>
              <a:gd name="connsiteY90" fmla="*/ 6317533 h 6857999"/>
              <a:gd name="connsiteX91" fmla="*/ 2011167 w 4682335"/>
              <a:gd name="connsiteY91" fmla="*/ 6857999 h 6857999"/>
              <a:gd name="connsiteX92" fmla="*/ 1992866 w 4682335"/>
              <a:gd name="connsiteY92" fmla="*/ 6857999 h 6857999"/>
              <a:gd name="connsiteX93" fmla="*/ 2916296 w 4682335"/>
              <a:gd name="connsiteY93" fmla="*/ 6310882 h 6857999"/>
              <a:gd name="connsiteX94" fmla="*/ 2918726 w 4682335"/>
              <a:gd name="connsiteY94" fmla="*/ 5153089 h 6857999"/>
              <a:gd name="connsiteX95" fmla="*/ 1956392 w 4682335"/>
              <a:gd name="connsiteY95" fmla="*/ 5726037 h 6857999"/>
              <a:gd name="connsiteX96" fmla="*/ 1956392 w 4682335"/>
              <a:gd name="connsiteY96" fmla="*/ 6857999 h 6857999"/>
              <a:gd name="connsiteX97" fmla="*/ 1946798 w 4682335"/>
              <a:gd name="connsiteY97" fmla="*/ 6857999 h 6857999"/>
              <a:gd name="connsiteX98" fmla="*/ 1946798 w 4682335"/>
              <a:gd name="connsiteY98" fmla="*/ 5726165 h 6857999"/>
              <a:gd name="connsiteX99" fmla="*/ 982417 w 4682335"/>
              <a:gd name="connsiteY99" fmla="*/ 5153217 h 6857999"/>
              <a:gd name="connsiteX100" fmla="*/ 982417 w 4682335"/>
              <a:gd name="connsiteY100" fmla="*/ 6310882 h 6857999"/>
              <a:gd name="connsiteX101" fmla="*/ 1909946 w 4682335"/>
              <a:gd name="connsiteY101" fmla="*/ 6857999 h 6857999"/>
              <a:gd name="connsiteX102" fmla="*/ 1891760 w 4682335"/>
              <a:gd name="connsiteY102" fmla="*/ 6857999 h 6857999"/>
              <a:gd name="connsiteX103" fmla="*/ 975254 w 4682335"/>
              <a:gd name="connsiteY103" fmla="*/ 6317533 h 6857999"/>
              <a:gd name="connsiteX104" fmla="*/ 974870 w 4682335"/>
              <a:gd name="connsiteY104" fmla="*/ 6317150 h 6857999"/>
              <a:gd name="connsiteX105" fmla="*/ 974103 w 4682335"/>
              <a:gd name="connsiteY105" fmla="*/ 6316511 h 6857999"/>
              <a:gd name="connsiteX106" fmla="*/ 973591 w 4682335"/>
              <a:gd name="connsiteY106" fmla="*/ 6315743 h 6857999"/>
              <a:gd name="connsiteX107" fmla="*/ 973207 w 4682335"/>
              <a:gd name="connsiteY107" fmla="*/ 6314976 h 6857999"/>
              <a:gd name="connsiteX108" fmla="*/ 972951 w 4682335"/>
              <a:gd name="connsiteY108" fmla="*/ 6313952 h 6857999"/>
              <a:gd name="connsiteX109" fmla="*/ 972824 w 4682335"/>
              <a:gd name="connsiteY109" fmla="*/ 6313441 h 6857999"/>
              <a:gd name="connsiteX110" fmla="*/ 972824 w 4682335"/>
              <a:gd name="connsiteY110" fmla="*/ 5147333 h 6857999"/>
              <a:gd name="connsiteX111" fmla="*/ 2430 w 4682335"/>
              <a:gd name="connsiteY111" fmla="*/ 4579629 h 6857999"/>
              <a:gd name="connsiteX112" fmla="*/ 2047 w 4682335"/>
              <a:gd name="connsiteY112" fmla="*/ 4579245 h 6857999"/>
              <a:gd name="connsiteX113" fmla="*/ 1279 w 4682335"/>
              <a:gd name="connsiteY113" fmla="*/ 4578606 h 6857999"/>
              <a:gd name="connsiteX114" fmla="*/ 768 w 4682335"/>
              <a:gd name="connsiteY114" fmla="*/ 4577838 h 6857999"/>
              <a:gd name="connsiteX115" fmla="*/ 384 w 4682335"/>
              <a:gd name="connsiteY115" fmla="*/ 4576943 h 6857999"/>
              <a:gd name="connsiteX116" fmla="*/ 128 w 4682335"/>
              <a:gd name="connsiteY116" fmla="*/ 4576047 h 6857999"/>
              <a:gd name="connsiteX117" fmla="*/ 0 w 4682335"/>
              <a:gd name="connsiteY117" fmla="*/ 4575536 h 6857999"/>
              <a:gd name="connsiteX118" fmla="*/ 1023 w 4682335"/>
              <a:gd name="connsiteY118" fmla="*/ 3399706 h 6857999"/>
              <a:gd name="connsiteX119" fmla="*/ 1023 w 4682335"/>
              <a:gd name="connsiteY119" fmla="*/ 3399451 h 6857999"/>
              <a:gd name="connsiteX120" fmla="*/ 1151 w 4682335"/>
              <a:gd name="connsiteY120" fmla="*/ 3398811 h 6857999"/>
              <a:gd name="connsiteX121" fmla="*/ 1279 w 4682335"/>
              <a:gd name="connsiteY121" fmla="*/ 3398171 h 6857999"/>
              <a:gd name="connsiteX122" fmla="*/ 1535 w 4682335"/>
              <a:gd name="connsiteY122" fmla="*/ 3397531 h 6857999"/>
              <a:gd name="connsiteX123" fmla="*/ 1663 w 4682335"/>
              <a:gd name="connsiteY123" fmla="*/ 3397276 h 6857999"/>
              <a:gd name="connsiteX124" fmla="*/ 1791 w 4682335"/>
              <a:gd name="connsiteY124" fmla="*/ 3397148 h 6857999"/>
              <a:gd name="connsiteX125" fmla="*/ 2175 w 4682335"/>
              <a:gd name="connsiteY125" fmla="*/ 3396636 h 6857999"/>
              <a:gd name="connsiteX126" fmla="*/ 2686 w 4682335"/>
              <a:gd name="connsiteY126" fmla="*/ 3396124 h 6857999"/>
              <a:gd name="connsiteX127" fmla="*/ 3198 w 4682335"/>
              <a:gd name="connsiteY127" fmla="*/ 3395741 h 6857999"/>
              <a:gd name="connsiteX128" fmla="*/ 3326 w 4682335"/>
              <a:gd name="connsiteY128" fmla="*/ 3395613 h 6857999"/>
              <a:gd name="connsiteX129" fmla="*/ 975126 w 4682335"/>
              <a:gd name="connsiteY129" fmla="*/ 2824711 h 6857999"/>
              <a:gd name="connsiteX130" fmla="*/ 972951 w 4682335"/>
              <a:gd name="connsiteY130" fmla="*/ 1651952 h 6857999"/>
              <a:gd name="connsiteX131" fmla="*/ 972951 w 4682335"/>
              <a:gd name="connsiteY131" fmla="*/ 1651696 h 6857999"/>
              <a:gd name="connsiteX132" fmla="*/ 973079 w 4682335"/>
              <a:gd name="connsiteY132" fmla="*/ 1651056 h 6857999"/>
              <a:gd name="connsiteX133" fmla="*/ 973207 w 4682335"/>
              <a:gd name="connsiteY133" fmla="*/ 1650417 h 6857999"/>
              <a:gd name="connsiteX134" fmla="*/ 973463 w 4682335"/>
              <a:gd name="connsiteY134" fmla="*/ 1649777 h 6857999"/>
              <a:gd name="connsiteX135" fmla="*/ 973591 w 4682335"/>
              <a:gd name="connsiteY135" fmla="*/ 1649521 h 6857999"/>
              <a:gd name="connsiteX136" fmla="*/ 973719 w 4682335"/>
              <a:gd name="connsiteY136" fmla="*/ 1649266 h 6857999"/>
              <a:gd name="connsiteX137" fmla="*/ 974103 w 4682335"/>
              <a:gd name="connsiteY137" fmla="*/ 1648754 h 6857999"/>
              <a:gd name="connsiteX138" fmla="*/ 974614 w 4682335"/>
              <a:gd name="connsiteY138" fmla="*/ 1648242 h 6857999"/>
              <a:gd name="connsiteX139" fmla="*/ 975126 w 4682335"/>
              <a:gd name="connsiteY139" fmla="*/ 1647859 h 6857999"/>
              <a:gd name="connsiteX140" fmla="*/ 975254 w 4682335"/>
              <a:gd name="connsiteY140" fmla="*/ 1647730 h 6857999"/>
              <a:gd name="connsiteX141" fmla="*/ 1946926 w 4682335"/>
              <a:gd name="connsiteY141" fmla="*/ 10774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682335" h="6857999">
                <a:moveTo>
                  <a:pt x="1951787" y="4581164"/>
                </a:moveTo>
                <a:lnTo>
                  <a:pt x="987150" y="5144775"/>
                </a:lnTo>
                <a:lnTo>
                  <a:pt x="1951659" y="5717722"/>
                </a:lnTo>
                <a:lnTo>
                  <a:pt x="2914377" y="5144775"/>
                </a:lnTo>
                <a:close/>
                <a:moveTo>
                  <a:pt x="3893725" y="3408149"/>
                </a:moveTo>
                <a:lnTo>
                  <a:pt x="2928832" y="3979306"/>
                </a:lnTo>
                <a:lnTo>
                  <a:pt x="2928320" y="5136332"/>
                </a:lnTo>
                <a:lnTo>
                  <a:pt x="3891678" y="4572849"/>
                </a:lnTo>
                <a:close/>
                <a:moveTo>
                  <a:pt x="1956392" y="3408149"/>
                </a:moveTo>
                <a:lnTo>
                  <a:pt x="1956392" y="4572849"/>
                </a:lnTo>
                <a:lnTo>
                  <a:pt x="2918854" y="5136332"/>
                </a:lnTo>
                <a:lnTo>
                  <a:pt x="2919366" y="3979306"/>
                </a:lnTo>
                <a:close/>
                <a:moveTo>
                  <a:pt x="1946798" y="3408149"/>
                </a:moveTo>
                <a:lnTo>
                  <a:pt x="982417" y="3979306"/>
                </a:lnTo>
                <a:lnTo>
                  <a:pt x="982417" y="5136332"/>
                </a:lnTo>
                <a:lnTo>
                  <a:pt x="1946798" y="4572849"/>
                </a:lnTo>
                <a:close/>
                <a:moveTo>
                  <a:pt x="10489" y="3408149"/>
                </a:moveTo>
                <a:lnTo>
                  <a:pt x="9466" y="4572849"/>
                </a:lnTo>
                <a:lnTo>
                  <a:pt x="972696" y="5136332"/>
                </a:lnTo>
                <a:lnTo>
                  <a:pt x="972696" y="3979306"/>
                </a:lnTo>
                <a:close/>
                <a:moveTo>
                  <a:pt x="2924099" y="2832898"/>
                </a:moveTo>
                <a:lnTo>
                  <a:pt x="1960997" y="3399706"/>
                </a:lnTo>
                <a:lnTo>
                  <a:pt x="2924099" y="3970992"/>
                </a:lnTo>
                <a:lnTo>
                  <a:pt x="3889119" y="3399706"/>
                </a:lnTo>
                <a:close/>
                <a:moveTo>
                  <a:pt x="979731" y="2832898"/>
                </a:moveTo>
                <a:lnTo>
                  <a:pt x="15222" y="3399706"/>
                </a:lnTo>
                <a:lnTo>
                  <a:pt x="977556" y="3970992"/>
                </a:lnTo>
                <a:lnTo>
                  <a:pt x="1942193" y="3399706"/>
                </a:lnTo>
                <a:close/>
                <a:moveTo>
                  <a:pt x="2929088" y="1660267"/>
                </a:moveTo>
                <a:lnTo>
                  <a:pt x="2928960" y="2824583"/>
                </a:lnTo>
                <a:lnTo>
                  <a:pt x="3893852" y="3391392"/>
                </a:lnTo>
                <a:lnTo>
                  <a:pt x="3893980" y="2228098"/>
                </a:lnTo>
                <a:close/>
                <a:moveTo>
                  <a:pt x="982289" y="1660267"/>
                </a:moveTo>
                <a:lnTo>
                  <a:pt x="984464" y="2824583"/>
                </a:lnTo>
                <a:lnTo>
                  <a:pt x="1946798" y="3391264"/>
                </a:lnTo>
                <a:lnTo>
                  <a:pt x="1946798" y="2227970"/>
                </a:lnTo>
                <a:close/>
                <a:moveTo>
                  <a:pt x="2919494" y="1660139"/>
                </a:moveTo>
                <a:lnTo>
                  <a:pt x="1956392" y="2227970"/>
                </a:lnTo>
                <a:lnTo>
                  <a:pt x="1956392" y="3391264"/>
                </a:lnTo>
                <a:lnTo>
                  <a:pt x="2919366" y="2824583"/>
                </a:lnTo>
                <a:close/>
                <a:moveTo>
                  <a:pt x="1951659" y="1085783"/>
                </a:moveTo>
                <a:lnTo>
                  <a:pt x="987023" y="1651824"/>
                </a:lnTo>
                <a:lnTo>
                  <a:pt x="1951659" y="2219655"/>
                </a:lnTo>
                <a:lnTo>
                  <a:pt x="2914889" y="1651952"/>
                </a:lnTo>
                <a:close/>
                <a:moveTo>
                  <a:pt x="4041058" y="0"/>
                </a:moveTo>
                <a:lnTo>
                  <a:pt x="4060204" y="0"/>
                </a:lnTo>
                <a:lnTo>
                  <a:pt x="4682335" y="367172"/>
                </a:lnTo>
                <a:lnTo>
                  <a:pt x="4682335" y="378522"/>
                </a:lnTo>
                <a:close/>
                <a:moveTo>
                  <a:pt x="1946926" y="0"/>
                </a:moveTo>
                <a:lnTo>
                  <a:pt x="1956392" y="0"/>
                </a:lnTo>
                <a:lnTo>
                  <a:pt x="1956392" y="1077469"/>
                </a:lnTo>
                <a:lnTo>
                  <a:pt x="2919494" y="1643509"/>
                </a:lnTo>
                <a:lnTo>
                  <a:pt x="2919622" y="486484"/>
                </a:lnTo>
                <a:lnTo>
                  <a:pt x="2097348" y="0"/>
                </a:lnTo>
                <a:lnTo>
                  <a:pt x="2116037" y="0"/>
                </a:lnTo>
                <a:lnTo>
                  <a:pt x="2923331" y="477529"/>
                </a:lnTo>
                <a:lnTo>
                  <a:pt x="3730732" y="0"/>
                </a:lnTo>
                <a:lnTo>
                  <a:pt x="3749643" y="0"/>
                </a:lnTo>
                <a:lnTo>
                  <a:pt x="2929216" y="485333"/>
                </a:lnTo>
                <a:lnTo>
                  <a:pt x="2929088" y="1643509"/>
                </a:lnTo>
                <a:lnTo>
                  <a:pt x="3891038" y="1077469"/>
                </a:lnTo>
                <a:lnTo>
                  <a:pt x="3890445" y="0"/>
                </a:lnTo>
                <a:lnTo>
                  <a:pt x="3900038" y="0"/>
                </a:lnTo>
                <a:lnTo>
                  <a:pt x="3900632" y="1077469"/>
                </a:lnTo>
                <a:lnTo>
                  <a:pt x="4682335" y="1536695"/>
                </a:lnTo>
                <a:lnTo>
                  <a:pt x="4682335" y="1547791"/>
                </a:lnTo>
                <a:lnTo>
                  <a:pt x="3895899" y="1085783"/>
                </a:lnTo>
                <a:lnTo>
                  <a:pt x="2933693" y="1651824"/>
                </a:lnTo>
                <a:lnTo>
                  <a:pt x="3898713" y="2219655"/>
                </a:lnTo>
                <a:lnTo>
                  <a:pt x="4682335" y="1756702"/>
                </a:lnTo>
                <a:lnTo>
                  <a:pt x="4682335" y="1767752"/>
                </a:lnTo>
                <a:lnTo>
                  <a:pt x="3903446" y="2227970"/>
                </a:lnTo>
                <a:lnTo>
                  <a:pt x="3903318" y="3391264"/>
                </a:lnTo>
                <a:lnTo>
                  <a:pt x="4682335" y="2931860"/>
                </a:lnTo>
                <a:lnTo>
                  <a:pt x="4682335" y="2942964"/>
                </a:lnTo>
                <a:lnTo>
                  <a:pt x="3903446" y="3402392"/>
                </a:lnTo>
                <a:lnTo>
                  <a:pt x="3901272" y="4575536"/>
                </a:lnTo>
                <a:cubicBezTo>
                  <a:pt x="3901272" y="4575664"/>
                  <a:pt x="3901144" y="4575792"/>
                  <a:pt x="3901144" y="4576047"/>
                </a:cubicBezTo>
                <a:cubicBezTo>
                  <a:pt x="3901016" y="4576303"/>
                  <a:pt x="3901016" y="4576687"/>
                  <a:pt x="3900888" y="4576943"/>
                </a:cubicBezTo>
                <a:cubicBezTo>
                  <a:pt x="3900760" y="4577327"/>
                  <a:pt x="3900632" y="4577582"/>
                  <a:pt x="3900504" y="4577838"/>
                </a:cubicBezTo>
                <a:cubicBezTo>
                  <a:pt x="3900376" y="4578094"/>
                  <a:pt x="3900248" y="4578350"/>
                  <a:pt x="3899992" y="4578606"/>
                </a:cubicBezTo>
                <a:cubicBezTo>
                  <a:pt x="3899736" y="4578862"/>
                  <a:pt x="3899481" y="4578990"/>
                  <a:pt x="3899225" y="4579245"/>
                </a:cubicBezTo>
                <a:cubicBezTo>
                  <a:pt x="3899097" y="4579373"/>
                  <a:pt x="3898969" y="4579501"/>
                  <a:pt x="3898841" y="4579629"/>
                </a:cubicBezTo>
                <a:lnTo>
                  <a:pt x="2928320" y="5147333"/>
                </a:lnTo>
                <a:lnTo>
                  <a:pt x="2925890" y="6313441"/>
                </a:lnTo>
                <a:cubicBezTo>
                  <a:pt x="2925890" y="6313568"/>
                  <a:pt x="2925762" y="6313696"/>
                  <a:pt x="2925762" y="6313952"/>
                </a:cubicBezTo>
                <a:cubicBezTo>
                  <a:pt x="2925634" y="6314208"/>
                  <a:pt x="2925634" y="6314592"/>
                  <a:pt x="2925506" y="6314848"/>
                </a:cubicBezTo>
                <a:cubicBezTo>
                  <a:pt x="2925378" y="6315231"/>
                  <a:pt x="2925250" y="6315487"/>
                  <a:pt x="2925122" y="6315743"/>
                </a:cubicBezTo>
                <a:cubicBezTo>
                  <a:pt x="2924994" y="6315998"/>
                  <a:pt x="2924738" y="6316255"/>
                  <a:pt x="2924611" y="6316511"/>
                </a:cubicBezTo>
                <a:cubicBezTo>
                  <a:pt x="2924355" y="6316766"/>
                  <a:pt x="2924099" y="6316894"/>
                  <a:pt x="2923843" y="6317150"/>
                </a:cubicBezTo>
                <a:cubicBezTo>
                  <a:pt x="2923715" y="6317278"/>
                  <a:pt x="2923587" y="6317406"/>
                  <a:pt x="2923459" y="6317533"/>
                </a:cubicBezTo>
                <a:lnTo>
                  <a:pt x="2011167" y="6857999"/>
                </a:lnTo>
                <a:lnTo>
                  <a:pt x="1992866" y="6857999"/>
                </a:lnTo>
                <a:lnTo>
                  <a:pt x="2916296" y="6310882"/>
                </a:lnTo>
                <a:lnTo>
                  <a:pt x="2918726" y="5153089"/>
                </a:lnTo>
                <a:lnTo>
                  <a:pt x="1956392" y="5726037"/>
                </a:lnTo>
                <a:lnTo>
                  <a:pt x="1956392" y="6857999"/>
                </a:lnTo>
                <a:lnTo>
                  <a:pt x="1946798" y="6857999"/>
                </a:lnTo>
                <a:lnTo>
                  <a:pt x="1946798" y="5726165"/>
                </a:lnTo>
                <a:lnTo>
                  <a:pt x="982417" y="5153217"/>
                </a:lnTo>
                <a:lnTo>
                  <a:pt x="982417" y="6310882"/>
                </a:lnTo>
                <a:lnTo>
                  <a:pt x="1909946" y="6857999"/>
                </a:lnTo>
                <a:lnTo>
                  <a:pt x="1891760" y="6857999"/>
                </a:lnTo>
                <a:lnTo>
                  <a:pt x="975254" y="6317533"/>
                </a:lnTo>
                <a:cubicBezTo>
                  <a:pt x="975126" y="6317406"/>
                  <a:pt x="974998" y="6317278"/>
                  <a:pt x="974870" y="6317150"/>
                </a:cubicBezTo>
                <a:cubicBezTo>
                  <a:pt x="974614" y="6316894"/>
                  <a:pt x="974358" y="6316766"/>
                  <a:pt x="974103" y="6316511"/>
                </a:cubicBezTo>
                <a:cubicBezTo>
                  <a:pt x="973847" y="6316255"/>
                  <a:pt x="973719" y="6315998"/>
                  <a:pt x="973591" y="6315743"/>
                </a:cubicBezTo>
                <a:cubicBezTo>
                  <a:pt x="973463" y="6315487"/>
                  <a:pt x="973335" y="6315231"/>
                  <a:pt x="973207" y="6314976"/>
                </a:cubicBezTo>
                <a:cubicBezTo>
                  <a:pt x="973079" y="6314592"/>
                  <a:pt x="972951" y="6314335"/>
                  <a:pt x="972951" y="6313952"/>
                </a:cubicBezTo>
                <a:cubicBezTo>
                  <a:pt x="972951" y="6313824"/>
                  <a:pt x="972824" y="6313696"/>
                  <a:pt x="972824" y="6313441"/>
                </a:cubicBezTo>
                <a:lnTo>
                  <a:pt x="972824" y="5147333"/>
                </a:lnTo>
                <a:lnTo>
                  <a:pt x="2430" y="4579629"/>
                </a:lnTo>
                <a:cubicBezTo>
                  <a:pt x="2303" y="4579501"/>
                  <a:pt x="2175" y="4579373"/>
                  <a:pt x="2047" y="4579245"/>
                </a:cubicBezTo>
                <a:cubicBezTo>
                  <a:pt x="1791" y="4579118"/>
                  <a:pt x="1535" y="4578862"/>
                  <a:pt x="1279" y="4578606"/>
                </a:cubicBezTo>
                <a:cubicBezTo>
                  <a:pt x="1023" y="4578350"/>
                  <a:pt x="895" y="4578094"/>
                  <a:pt x="768" y="4577838"/>
                </a:cubicBezTo>
                <a:cubicBezTo>
                  <a:pt x="640" y="4577455"/>
                  <a:pt x="512" y="4577199"/>
                  <a:pt x="384" y="4576943"/>
                </a:cubicBezTo>
                <a:cubicBezTo>
                  <a:pt x="256" y="4576687"/>
                  <a:pt x="128" y="4576431"/>
                  <a:pt x="128" y="4576047"/>
                </a:cubicBezTo>
                <a:cubicBezTo>
                  <a:pt x="128" y="4575920"/>
                  <a:pt x="0" y="4575792"/>
                  <a:pt x="0" y="4575536"/>
                </a:cubicBezTo>
                <a:lnTo>
                  <a:pt x="1023" y="3399706"/>
                </a:lnTo>
                <a:cubicBezTo>
                  <a:pt x="1023" y="3399706"/>
                  <a:pt x="1023" y="3399578"/>
                  <a:pt x="1023" y="3399451"/>
                </a:cubicBezTo>
                <a:cubicBezTo>
                  <a:pt x="1151" y="3399194"/>
                  <a:pt x="1151" y="3399067"/>
                  <a:pt x="1151" y="3398811"/>
                </a:cubicBezTo>
                <a:cubicBezTo>
                  <a:pt x="1151" y="3398555"/>
                  <a:pt x="1151" y="3398427"/>
                  <a:pt x="1279" y="3398171"/>
                </a:cubicBezTo>
                <a:cubicBezTo>
                  <a:pt x="1279" y="3397915"/>
                  <a:pt x="1407" y="3397788"/>
                  <a:pt x="1535" y="3397531"/>
                </a:cubicBezTo>
                <a:cubicBezTo>
                  <a:pt x="1663" y="3397404"/>
                  <a:pt x="1663" y="3397404"/>
                  <a:pt x="1663" y="3397276"/>
                </a:cubicBezTo>
                <a:cubicBezTo>
                  <a:pt x="1663" y="3397276"/>
                  <a:pt x="1791" y="3397276"/>
                  <a:pt x="1791" y="3397148"/>
                </a:cubicBezTo>
                <a:cubicBezTo>
                  <a:pt x="1919" y="3396892"/>
                  <a:pt x="2047" y="3396764"/>
                  <a:pt x="2175" y="3396636"/>
                </a:cubicBezTo>
                <a:cubicBezTo>
                  <a:pt x="2303" y="3396508"/>
                  <a:pt x="2558" y="3396253"/>
                  <a:pt x="2686" y="3396124"/>
                </a:cubicBezTo>
                <a:cubicBezTo>
                  <a:pt x="2814" y="3395996"/>
                  <a:pt x="3070" y="3395869"/>
                  <a:pt x="3198" y="3395741"/>
                </a:cubicBezTo>
                <a:cubicBezTo>
                  <a:pt x="3198" y="3395741"/>
                  <a:pt x="3198" y="3395613"/>
                  <a:pt x="3326" y="3395613"/>
                </a:cubicBezTo>
                <a:lnTo>
                  <a:pt x="975126" y="2824711"/>
                </a:lnTo>
                <a:lnTo>
                  <a:pt x="972951" y="1651952"/>
                </a:lnTo>
                <a:cubicBezTo>
                  <a:pt x="972951" y="1651952"/>
                  <a:pt x="972951" y="1651824"/>
                  <a:pt x="972951" y="1651696"/>
                </a:cubicBezTo>
                <a:cubicBezTo>
                  <a:pt x="973079" y="1651440"/>
                  <a:pt x="973079" y="1651312"/>
                  <a:pt x="973079" y="1651056"/>
                </a:cubicBezTo>
                <a:cubicBezTo>
                  <a:pt x="973079" y="1650801"/>
                  <a:pt x="973079" y="1650673"/>
                  <a:pt x="973207" y="1650417"/>
                </a:cubicBezTo>
                <a:cubicBezTo>
                  <a:pt x="973335" y="1650161"/>
                  <a:pt x="973335" y="1650033"/>
                  <a:pt x="973463" y="1649777"/>
                </a:cubicBezTo>
                <a:cubicBezTo>
                  <a:pt x="973591" y="1649777"/>
                  <a:pt x="973591" y="1649649"/>
                  <a:pt x="973591" y="1649521"/>
                </a:cubicBezTo>
                <a:cubicBezTo>
                  <a:pt x="973591" y="1649393"/>
                  <a:pt x="973719" y="1649393"/>
                  <a:pt x="973719" y="1649266"/>
                </a:cubicBezTo>
                <a:cubicBezTo>
                  <a:pt x="973847" y="1649010"/>
                  <a:pt x="973975" y="1648882"/>
                  <a:pt x="974103" y="1648754"/>
                </a:cubicBezTo>
                <a:cubicBezTo>
                  <a:pt x="974231" y="1648498"/>
                  <a:pt x="974486" y="1648370"/>
                  <a:pt x="974614" y="1648242"/>
                </a:cubicBezTo>
                <a:cubicBezTo>
                  <a:pt x="974742" y="1648114"/>
                  <a:pt x="974870" y="1647986"/>
                  <a:pt x="975126" y="1647859"/>
                </a:cubicBezTo>
                <a:cubicBezTo>
                  <a:pt x="975126" y="1647859"/>
                  <a:pt x="975254" y="1647730"/>
                  <a:pt x="975254" y="1647730"/>
                </a:cubicBezTo>
                <a:lnTo>
                  <a:pt x="1946926" y="1077469"/>
                </a:lnTo>
                <a:close/>
              </a:path>
            </a:pathLst>
          </a:custGeom>
          <a:solidFill>
            <a:schemeClr val="bg1"/>
          </a:solidFill>
          <a:ln w="12776" cap="flat">
            <a:noFill/>
            <a:prstDash val="solid"/>
            <a:miter/>
          </a:ln>
        </p:spPr>
        <p:txBody>
          <a:bodyPr rtlCol="0" anchor="ctr"/>
          <a:lstStyle/>
          <a:p>
            <a:endParaRPr lang="en-GB"/>
          </a:p>
        </p:txBody>
      </p:sp>
      <p:pic>
        <p:nvPicPr>
          <p:cNvPr id="8" name="Content Placeholder 6" descr="A picture containing drawing, food&#10;&#10;Description automatically generated">
            <a:extLst>
              <a:ext uri="{FF2B5EF4-FFF2-40B4-BE49-F238E27FC236}">
                <a16:creationId xmlns:a16="http://schemas.microsoft.com/office/drawing/2014/main" id="{24A28773-3837-354F-9AEF-B750D62AD7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9" name="Title 1">
            <a:extLst>
              <a:ext uri="{FF2B5EF4-FFF2-40B4-BE49-F238E27FC236}">
                <a16:creationId xmlns:a16="http://schemas.microsoft.com/office/drawing/2014/main" id="{D63A71A7-73DE-604E-A247-5762375C7AD7}"/>
              </a:ext>
            </a:extLst>
          </p:cNvPr>
          <p:cNvSpPr>
            <a:spLocks noGrp="1"/>
          </p:cNvSpPr>
          <p:nvPr>
            <p:ph type="title"/>
          </p:nvPr>
        </p:nvSpPr>
        <p:spPr>
          <a:xfrm>
            <a:off x="579154" y="909683"/>
            <a:ext cx="7223726" cy="718288"/>
          </a:xfrm>
        </p:spPr>
        <p:txBody>
          <a:bodyPr anchor="t"/>
          <a:lstStyle>
            <a:lvl1pPr>
              <a:defRPr>
                <a:solidFill>
                  <a:schemeClr val="bg1"/>
                </a:solidFill>
              </a:defRPr>
            </a:lvl1pPr>
          </a:lstStyle>
          <a:p>
            <a:r>
              <a:rPr lang="en-US"/>
              <a:t>Click to edit Master title style</a:t>
            </a:r>
            <a:endParaRPr lang="en-GB" dirty="0"/>
          </a:p>
        </p:txBody>
      </p:sp>
      <p:sp>
        <p:nvSpPr>
          <p:cNvPr id="14" name="Text Placeholder 4">
            <a:extLst>
              <a:ext uri="{FF2B5EF4-FFF2-40B4-BE49-F238E27FC236}">
                <a16:creationId xmlns:a16="http://schemas.microsoft.com/office/drawing/2014/main" id="{F44CF12F-3F9B-0340-859F-9B53509360C0}"/>
              </a:ext>
            </a:extLst>
          </p:cNvPr>
          <p:cNvSpPr>
            <a:spLocks noGrp="1"/>
          </p:cNvSpPr>
          <p:nvPr>
            <p:ph type="body" sz="quarter" idx="11" hasCustomPrompt="1"/>
          </p:nvPr>
        </p:nvSpPr>
        <p:spPr>
          <a:xfrm>
            <a:off x="579438" y="2043290"/>
            <a:ext cx="6250340" cy="3887248"/>
          </a:xfrm>
        </p:spPr>
        <p:txBody>
          <a:bodyPr>
            <a:normAutofit/>
          </a:bodyPr>
          <a:lstStyle>
            <a:lvl1pPr marL="0" indent="0">
              <a:lnSpc>
                <a:spcPct val="150000"/>
              </a:lnSpc>
              <a:spcBef>
                <a:spcPts val="2000"/>
              </a:spcBef>
              <a:buNone/>
              <a:defRPr sz="1800">
                <a:solidFill>
                  <a:schemeClr val="bg1"/>
                </a:solidFill>
              </a:defRPr>
            </a:lvl1pPr>
          </a:lstStyle>
          <a:p>
            <a:pPr lvl="0"/>
            <a:r>
              <a:rPr lang="en-GB" dirty="0"/>
              <a:t>Add text here</a:t>
            </a:r>
          </a:p>
        </p:txBody>
      </p:sp>
    </p:spTree>
    <p:extLst>
      <p:ext uri="{BB962C8B-B14F-4D97-AF65-F5344CB8AC3E}">
        <p14:creationId xmlns:p14="http://schemas.microsoft.com/office/powerpoint/2010/main" val="4028140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pho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D49985-C159-7349-ADF5-3354434CBB9F}"/>
              </a:ext>
            </a:extLst>
          </p:cNvPr>
          <p:cNvSpPr>
            <a:spLocks noGrp="1"/>
          </p:cNvSpPr>
          <p:nvPr>
            <p:ph type="body" sz="quarter" idx="15"/>
          </p:nvPr>
        </p:nvSpPr>
        <p:spPr>
          <a:xfrm>
            <a:off x="594995" y="1978378"/>
            <a:ext cx="6421755" cy="3965222"/>
          </a:xfrm>
        </p:spPr>
        <p:txBody>
          <a:bodyPr>
            <a:normAutofit/>
          </a:bodyPr>
          <a:lstStyle>
            <a:lvl1pPr>
              <a:lnSpc>
                <a:spcPct val="150000"/>
              </a:lnSpc>
              <a:spcBef>
                <a:spcPts val="1600"/>
              </a:spcBef>
              <a:defRPr sz="2000"/>
            </a:lvl1pPr>
          </a:lstStyle>
          <a:p>
            <a:pPr lvl="0"/>
            <a:r>
              <a:rPr lang="en-US"/>
              <a:t>Click to edit Master text styles</a:t>
            </a:r>
          </a:p>
        </p:txBody>
      </p:sp>
      <p:sp>
        <p:nvSpPr>
          <p:cNvPr id="9" name="Text Placeholder 8">
            <a:extLst>
              <a:ext uri="{FF2B5EF4-FFF2-40B4-BE49-F238E27FC236}">
                <a16:creationId xmlns:a16="http://schemas.microsoft.com/office/drawing/2014/main" id="{6C24DBDB-26F7-9E47-A125-05F61BACB6D5}"/>
              </a:ext>
            </a:extLst>
          </p:cNvPr>
          <p:cNvSpPr>
            <a:spLocks noGrp="1"/>
          </p:cNvSpPr>
          <p:nvPr>
            <p:ph type="body" sz="quarter" idx="16" hasCustomPrompt="1"/>
          </p:nvPr>
        </p:nvSpPr>
        <p:spPr>
          <a:xfrm>
            <a:off x="594995" y="914400"/>
            <a:ext cx="6421755" cy="923925"/>
          </a:xfrm>
        </p:spPr>
        <p:txBody>
          <a:bodyPr anchor="ctr">
            <a:noAutofit/>
          </a:bodyPr>
          <a:lstStyle>
            <a:lvl1pPr marL="0" indent="0">
              <a:buNone/>
              <a:defRPr sz="4000"/>
            </a:lvl1pPr>
            <a:lvl2pPr marL="457200" indent="0">
              <a:buNone/>
              <a:defRPr/>
            </a:lvl2pPr>
          </a:lstStyle>
          <a:p>
            <a:pPr lvl="0"/>
            <a:r>
              <a:rPr lang="en-GB" dirty="0"/>
              <a:t>Click to edit Master </a:t>
            </a:r>
            <a:br>
              <a:rPr lang="en-GB" dirty="0"/>
            </a:br>
            <a:r>
              <a:rPr lang="en-GB" dirty="0"/>
              <a:t>text styles</a:t>
            </a:r>
          </a:p>
        </p:txBody>
      </p:sp>
      <p:pic>
        <p:nvPicPr>
          <p:cNvPr id="7" name="Picture 6" descr="A picture containing drawing&#10;&#10;Description automatically generated">
            <a:extLst>
              <a:ext uri="{FF2B5EF4-FFF2-40B4-BE49-F238E27FC236}">
                <a16:creationId xmlns:a16="http://schemas.microsoft.com/office/drawing/2014/main" id="{90B0551C-D801-3F4E-9D22-B1733F1E9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2" name="Rectangle 1">
            <a:extLst>
              <a:ext uri="{FF2B5EF4-FFF2-40B4-BE49-F238E27FC236}">
                <a16:creationId xmlns:a16="http://schemas.microsoft.com/office/drawing/2014/main" id="{982BEA56-FF29-314A-8594-38F30B65C344}"/>
              </a:ext>
            </a:extLst>
          </p:cNvPr>
          <p:cNvSpPr/>
          <p:nvPr userDrawn="1"/>
        </p:nvSpPr>
        <p:spPr>
          <a:xfrm>
            <a:off x="7562850" y="0"/>
            <a:ext cx="4629150" cy="6858000"/>
          </a:xfrm>
          <a:prstGeom prst="rect">
            <a:avLst/>
          </a:prstGeom>
          <a:blipFill dpi="0" rotWithShape="1">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8068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devices">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90B0551C-D801-3F4E-9D22-B1733F1E9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8" name="Rectangle 7">
            <a:extLst>
              <a:ext uri="{FF2B5EF4-FFF2-40B4-BE49-F238E27FC236}">
                <a16:creationId xmlns:a16="http://schemas.microsoft.com/office/drawing/2014/main" id="{51838670-F666-0344-8819-666EF0B97BA3}"/>
              </a:ext>
            </a:extLst>
          </p:cNvPr>
          <p:cNvSpPr/>
          <p:nvPr userDrawn="1"/>
        </p:nvSpPr>
        <p:spPr>
          <a:xfrm>
            <a:off x="7562850" y="0"/>
            <a:ext cx="4629150" cy="6858000"/>
          </a:xfrm>
          <a:prstGeom prst="rect">
            <a:avLst/>
          </a:prstGeom>
          <a:blipFill dpi="0" rotWithShape="1">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54C3DD89-BCD5-43AD-8CAE-0BA0727DDE98}"/>
              </a:ext>
            </a:extLst>
          </p:cNvPr>
          <p:cNvSpPr>
            <a:spLocks noGrp="1"/>
          </p:cNvSpPr>
          <p:nvPr>
            <p:ph type="body" sz="quarter" idx="15"/>
          </p:nvPr>
        </p:nvSpPr>
        <p:spPr>
          <a:xfrm>
            <a:off x="594995" y="1978378"/>
            <a:ext cx="6421755" cy="3965222"/>
          </a:xfrm>
        </p:spPr>
        <p:txBody>
          <a:bodyPr>
            <a:normAutofit/>
          </a:bodyPr>
          <a:lstStyle>
            <a:lvl1pPr>
              <a:lnSpc>
                <a:spcPct val="150000"/>
              </a:lnSpc>
              <a:spcBef>
                <a:spcPts val="1600"/>
              </a:spcBef>
              <a:defRPr sz="2000"/>
            </a:lvl1pPr>
          </a:lstStyle>
          <a:p>
            <a:pPr lvl="0"/>
            <a:r>
              <a:rPr lang="en-US"/>
              <a:t>Click to edit Master text styles</a:t>
            </a:r>
          </a:p>
        </p:txBody>
      </p:sp>
      <p:sp>
        <p:nvSpPr>
          <p:cNvPr id="10" name="Text Placeholder 8">
            <a:extLst>
              <a:ext uri="{FF2B5EF4-FFF2-40B4-BE49-F238E27FC236}">
                <a16:creationId xmlns:a16="http://schemas.microsoft.com/office/drawing/2014/main" id="{5EBA4DB8-166E-417E-B04A-28CED4122B30}"/>
              </a:ext>
            </a:extLst>
          </p:cNvPr>
          <p:cNvSpPr>
            <a:spLocks noGrp="1"/>
          </p:cNvSpPr>
          <p:nvPr>
            <p:ph type="body" sz="quarter" idx="16" hasCustomPrompt="1"/>
          </p:nvPr>
        </p:nvSpPr>
        <p:spPr>
          <a:xfrm>
            <a:off x="594995" y="914400"/>
            <a:ext cx="6421755" cy="923925"/>
          </a:xfrm>
        </p:spPr>
        <p:txBody>
          <a:bodyPr anchor="ctr">
            <a:noAutofit/>
          </a:bodyPr>
          <a:lstStyle>
            <a:lvl1pPr marL="0" indent="0">
              <a:buNone/>
              <a:defRPr sz="4000"/>
            </a:lvl1pPr>
            <a:lvl2pPr marL="457200" indent="0">
              <a:buNone/>
              <a:defRPr/>
            </a:lvl2pPr>
          </a:lstStyle>
          <a:p>
            <a:pPr lvl="0"/>
            <a:r>
              <a:rPr lang="en-GB" dirty="0"/>
              <a:t>Click to edit Master </a:t>
            </a:r>
            <a:br>
              <a:rPr lang="en-GB" dirty="0"/>
            </a:br>
            <a:r>
              <a:rPr lang="en-GB" dirty="0"/>
              <a:t>text styles</a:t>
            </a:r>
          </a:p>
        </p:txBody>
      </p:sp>
    </p:spTree>
    <p:extLst>
      <p:ext uri="{BB962C8B-B14F-4D97-AF65-F5344CB8AC3E}">
        <p14:creationId xmlns:p14="http://schemas.microsoft.com/office/powerpoint/2010/main" val="383229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838AB47-7A0A-8543-BE1E-9A1199C17DED}"/>
              </a:ext>
            </a:extLst>
          </p:cNvPr>
          <p:cNvSpPr>
            <a:spLocks noGrp="1"/>
          </p:cNvSpPr>
          <p:nvPr>
            <p:ph type="pic" sz="quarter" idx="14" hasCustomPrompt="1"/>
          </p:nvPr>
        </p:nvSpPr>
        <p:spPr>
          <a:xfrm>
            <a:off x="7562850" y="0"/>
            <a:ext cx="4629150" cy="6858000"/>
          </a:xfrm>
        </p:spPr>
        <p:txBody>
          <a:bodyPr/>
          <a:lstStyle>
            <a:lvl1pPr marL="0" indent="0">
              <a:buNone/>
              <a:defRPr/>
            </a:lvl1pPr>
          </a:lstStyle>
          <a:p>
            <a:r>
              <a:rPr lang="en-US" dirty="0"/>
              <a:t>Insert picture</a:t>
            </a:r>
          </a:p>
        </p:txBody>
      </p:sp>
      <p:pic>
        <p:nvPicPr>
          <p:cNvPr id="7" name="Picture 6" descr="A picture containing drawing&#10;&#10;Description automatically generated">
            <a:extLst>
              <a:ext uri="{FF2B5EF4-FFF2-40B4-BE49-F238E27FC236}">
                <a16:creationId xmlns:a16="http://schemas.microsoft.com/office/drawing/2014/main" id="{90B0551C-D801-3F4E-9D22-B1733F1E9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6" name="Text Placeholder 2">
            <a:extLst>
              <a:ext uri="{FF2B5EF4-FFF2-40B4-BE49-F238E27FC236}">
                <a16:creationId xmlns:a16="http://schemas.microsoft.com/office/drawing/2014/main" id="{CF26274A-BFF4-446E-B662-C9C6ED0549F9}"/>
              </a:ext>
            </a:extLst>
          </p:cNvPr>
          <p:cNvSpPr>
            <a:spLocks noGrp="1"/>
          </p:cNvSpPr>
          <p:nvPr>
            <p:ph type="body" sz="quarter" idx="15"/>
          </p:nvPr>
        </p:nvSpPr>
        <p:spPr>
          <a:xfrm>
            <a:off x="594995" y="1978378"/>
            <a:ext cx="6421755" cy="3965222"/>
          </a:xfrm>
        </p:spPr>
        <p:txBody>
          <a:bodyPr>
            <a:normAutofit/>
          </a:bodyPr>
          <a:lstStyle>
            <a:lvl1pPr>
              <a:lnSpc>
                <a:spcPct val="150000"/>
              </a:lnSpc>
              <a:spcBef>
                <a:spcPts val="1600"/>
              </a:spcBef>
              <a:defRPr sz="2000"/>
            </a:lvl1pPr>
          </a:lstStyle>
          <a:p>
            <a:pPr lvl="0"/>
            <a:r>
              <a:rPr lang="en-US"/>
              <a:t>Click to edit Master text styles</a:t>
            </a:r>
          </a:p>
        </p:txBody>
      </p:sp>
      <p:sp>
        <p:nvSpPr>
          <p:cNvPr id="10" name="Text Placeholder 8">
            <a:extLst>
              <a:ext uri="{FF2B5EF4-FFF2-40B4-BE49-F238E27FC236}">
                <a16:creationId xmlns:a16="http://schemas.microsoft.com/office/drawing/2014/main" id="{07B8C54F-87D3-4AFC-8FD4-17A19BBF8CB9}"/>
              </a:ext>
            </a:extLst>
          </p:cNvPr>
          <p:cNvSpPr>
            <a:spLocks noGrp="1"/>
          </p:cNvSpPr>
          <p:nvPr>
            <p:ph type="body" sz="quarter" idx="16" hasCustomPrompt="1"/>
          </p:nvPr>
        </p:nvSpPr>
        <p:spPr>
          <a:xfrm>
            <a:off x="594995" y="914400"/>
            <a:ext cx="6421755" cy="923925"/>
          </a:xfrm>
        </p:spPr>
        <p:txBody>
          <a:bodyPr anchor="ctr">
            <a:noAutofit/>
          </a:bodyPr>
          <a:lstStyle>
            <a:lvl1pPr marL="0" indent="0">
              <a:buNone/>
              <a:defRPr sz="4000"/>
            </a:lvl1pPr>
            <a:lvl2pPr marL="457200" indent="0">
              <a:buNone/>
              <a:defRPr/>
            </a:lvl2pPr>
          </a:lstStyle>
          <a:p>
            <a:pPr lvl="0"/>
            <a:r>
              <a:rPr lang="en-GB" dirty="0"/>
              <a:t>Click to edit Master </a:t>
            </a:r>
            <a:br>
              <a:rPr lang="en-GB" dirty="0"/>
            </a:br>
            <a:r>
              <a:rPr lang="en-GB" dirty="0"/>
              <a:t>text styles</a:t>
            </a:r>
          </a:p>
        </p:txBody>
      </p:sp>
    </p:spTree>
    <p:extLst>
      <p:ext uri="{BB962C8B-B14F-4D97-AF65-F5344CB8AC3E}">
        <p14:creationId xmlns:p14="http://schemas.microsoft.com/office/powerpoint/2010/main" val="37107253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13" name="Content Placeholder 6" descr="A picture containing drawing, food&#10;&#10;Description automatically generated">
            <a:extLst>
              <a:ext uri="{FF2B5EF4-FFF2-40B4-BE49-F238E27FC236}">
                <a16:creationId xmlns:a16="http://schemas.microsoft.com/office/drawing/2014/main" id="{5CA2C303-A734-8045-8A79-56F4BEB2F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532" y="6449842"/>
            <a:ext cx="902512" cy="296191"/>
          </a:xfrm>
          <a:prstGeom prst="rect">
            <a:avLst/>
          </a:prstGeom>
        </p:spPr>
      </p:pic>
      <p:sp>
        <p:nvSpPr>
          <p:cNvPr id="9" name="Title 1">
            <a:extLst>
              <a:ext uri="{FF2B5EF4-FFF2-40B4-BE49-F238E27FC236}">
                <a16:creationId xmlns:a16="http://schemas.microsoft.com/office/drawing/2014/main" id="{2798C71C-6C8A-3240-8CB7-95E97A3D95E3}"/>
              </a:ext>
            </a:extLst>
          </p:cNvPr>
          <p:cNvSpPr>
            <a:spLocks noGrp="1"/>
          </p:cNvSpPr>
          <p:nvPr>
            <p:ph type="title"/>
          </p:nvPr>
        </p:nvSpPr>
        <p:spPr>
          <a:xfrm>
            <a:off x="747920" y="135372"/>
            <a:ext cx="8883760" cy="476609"/>
          </a:xfrm>
        </p:spPr>
        <p:txBody>
          <a:bodyPr anchor="b">
            <a:normAutofit/>
          </a:bodyPr>
          <a:lstStyle>
            <a:lvl1pPr>
              <a:defRPr sz="2800">
                <a:solidFill>
                  <a:schemeClr val="bg1"/>
                </a:solidFill>
              </a:defRPr>
            </a:lvl1pPr>
          </a:lstStyle>
          <a:p>
            <a:r>
              <a:rPr lang="en-US"/>
              <a:t>Click to edit Master title style</a:t>
            </a:r>
            <a:endParaRPr lang="en-GB" dirty="0"/>
          </a:p>
        </p:txBody>
      </p:sp>
      <p:sp>
        <p:nvSpPr>
          <p:cNvPr id="16" name="Picture Placeholder 2">
            <a:extLst>
              <a:ext uri="{FF2B5EF4-FFF2-40B4-BE49-F238E27FC236}">
                <a16:creationId xmlns:a16="http://schemas.microsoft.com/office/drawing/2014/main" id="{D61676D6-583A-BA47-91FF-D34870CAAD1F}"/>
              </a:ext>
            </a:extLst>
          </p:cNvPr>
          <p:cNvSpPr>
            <a:spLocks noGrp="1"/>
          </p:cNvSpPr>
          <p:nvPr>
            <p:ph type="pic" sz="quarter" idx="21" hasCustomPrompt="1"/>
          </p:nvPr>
        </p:nvSpPr>
        <p:spPr>
          <a:xfrm>
            <a:off x="909907" y="1216580"/>
            <a:ext cx="3169876" cy="1326837"/>
          </a:xfrm>
        </p:spPr>
        <p:txBody>
          <a:bodyPr/>
          <a:lstStyle/>
          <a:p>
            <a:r>
              <a:rPr lang="en-US" dirty="0"/>
              <a:t>Insert logo</a:t>
            </a:r>
          </a:p>
        </p:txBody>
      </p:sp>
      <p:pic>
        <p:nvPicPr>
          <p:cNvPr id="23" name="Picture 22" descr="A picture containing drawing&#10;&#10;Description automatically generated">
            <a:extLst>
              <a:ext uri="{FF2B5EF4-FFF2-40B4-BE49-F238E27FC236}">
                <a16:creationId xmlns:a16="http://schemas.microsoft.com/office/drawing/2014/main" id="{EDEA83C5-F8E5-5B46-8491-7AB1C55E02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35" name="Picture Placeholder 2">
            <a:extLst>
              <a:ext uri="{FF2B5EF4-FFF2-40B4-BE49-F238E27FC236}">
                <a16:creationId xmlns:a16="http://schemas.microsoft.com/office/drawing/2014/main" id="{AB06509A-9585-F74D-8B64-CD990510F483}"/>
              </a:ext>
            </a:extLst>
          </p:cNvPr>
          <p:cNvSpPr>
            <a:spLocks noGrp="1"/>
          </p:cNvSpPr>
          <p:nvPr>
            <p:ph type="pic" sz="quarter" idx="22" hasCustomPrompt="1"/>
          </p:nvPr>
        </p:nvSpPr>
        <p:spPr>
          <a:xfrm>
            <a:off x="4511062" y="1216580"/>
            <a:ext cx="3169876" cy="1326837"/>
          </a:xfrm>
        </p:spPr>
        <p:txBody>
          <a:bodyPr/>
          <a:lstStyle/>
          <a:p>
            <a:r>
              <a:rPr lang="en-US" dirty="0"/>
              <a:t>Insert logo</a:t>
            </a:r>
          </a:p>
        </p:txBody>
      </p:sp>
      <p:sp>
        <p:nvSpPr>
          <p:cNvPr id="36" name="Picture Placeholder 2">
            <a:extLst>
              <a:ext uri="{FF2B5EF4-FFF2-40B4-BE49-F238E27FC236}">
                <a16:creationId xmlns:a16="http://schemas.microsoft.com/office/drawing/2014/main" id="{EA6C72D1-2C7A-C14F-85BA-C8F880894CA1}"/>
              </a:ext>
            </a:extLst>
          </p:cNvPr>
          <p:cNvSpPr>
            <a:spLocks noGrp="1"/>
          </p:cNvSpPr>
          <p:nvPr>
            <p:ph type="pic" sz="quarter" idx="23" hasCustomPrompt="1"/>
          </p:nvPr>
        </p:nvSpPr>
        <p:spPr>
          <a:xfrm>
            <a:off x="8112217" y="1216580"/>
            <a:ext cx="3169876" cy="1326837"/>
          </a:xfrm>
        </p:spPr>
        <p:txBody>
          <a:bodyPr/>
          <a:lstStyle/>
          <a:p>
            <a:r>
              <a:rPr lang="en-US" dirty="0"/>
              <a:t>Insert logo</a:t>
            </a:r>
          </a:p>
        </p:txBody>
      </p:sp>
      <p:sp>
        <p:nvSpPr>
          <p:cNvPr id="37" name="Picture Placeholder 2">
            <a:extLst>
              <a:ext uri="{FF2B5EF4-FFF2-40B4-BE49-F238E27FC236}">
                <a16:creationId xmlns:a16="http://schemas.microsoft.com/office/drawing/2014/main" id="{DB35A5F5-5E64-D947-B474-063595382C30}"/>
              </a:ext>
            </a:extLst>
          </p:cNvPr>
          <p:cNvSpPr>
            <a:spLocks noGrp="1"/>
          </p:cNvSpPr>
          <p:nvPr>
            <p:ph type="pic" sz="quarter" idx="24" hasCustomPrompt="1"/>
          </p:nvPr>
        </p:nvSpPr>
        <p:spPr>
          <a:xfrm>
            <a:off x="909907" y="2887336"/>
            <a:ext cx="3169876" cy="1326837"/>
          </a:xfrm>
        </p:spPr>
        <p:txBody>
          <a:bodyPr/>
          <a:lstStyle/>
          <a:p>
            <a:r>
              <a:rPr lang="en-US" dirty="0"/>
              <a:t>Insert logo</a:t>
            </a:r>
          </a:p>
        </p:txBody>
      </p:sp>
      <p:sp>
        <p:nvSpPr>
          <p:cNvPr id="38" name="Picture Placeholder 2">
            <a:extLst>
              <a:ext uri="{FF2B5EF4-FFF2-40B4-BE49-F238E27FC236}">
                <a16:creationId xmlns:a16="http://schemas.microsoft.com/office/drawing/2014/main" id="{FE71E6EF-5C57-B040-83F1-289B6E8AC248}"/>
              </a:ext>
            </a:extLst>
          </p:cNvPr>
          <p:cNvSpPr>
            <a:spLocks noGrp="1"/>
          </p:cNvSpPr>
          <p:nvPr>
            <p:ph type="pic" sz="quarter" idx="25" hasCustomPrompt="1"/>
          </p:nvPr>
        </p:nvSpPr>
        <p:spPr>
          <a:xfrm>
            <a:off x="4511062" y="2887336"/>
            <a:ext cx="3169876" cy="1326837"/>
          </a:xfrm>
        </p:spPr>
        <p:txBody>
          <a:bodyPr/>
          <a:lstStyle/>
          <a:p>
            <a:r>
              <a:rPr lang="en-US" dirty="0"/>
              <a:t>Insert logo</a:t>
            </a:r>
          </a:p>
        </p:txBody>
      </p:sp>
      <p:sp>
        <p:nvSpPr>
          <p:cNvPr id="39" name="Picture Placeholder 2">
            <a:extLst>
              <a:ext uri="{FF2B5EF4-FFF2-40B4-BE49-F238E27FC236}">
                <a16:creationId xmlns:a16="http://schemas.microsoft.com/office/drawing/2014/main" id="{8AAF2922-58AC-3A48-8BC8-6494FB7823DC}"/>
              </a:ext>
            </a:extLst>
          </p:cNvPr>
          <p:cNvSpPr>
            <a:spLocks noGrp="1"/>
          </p:cNvSpPr>
          <p:nvPr>
            <p:ph type="pic" sz="quarter" idx="26" hasCustomPrompt="1"/>
          </p:nvPr>
        </p:nvSpPr>
        <p:spPr>
          <a:xfrm>
            <a:off x="8112217" y="2887336"/>
            <a:ext cx="3169876" cy="1326837"/>
          </a:xfrm>
        </p:spPr>
        <p:txBody>
          <a:bodyPr/>
          <a:lstStyle/>
          <a:p>
            <a:r>
              <a:rPr lang="en-US" dirty="0"/>
              <a:t>Insert logo</a:t>
            </a:r>
          </a:p>
        </p:txBody>
      </p:sp>
      <p:sp>
        <p:nvSpPr>
          <p:cNvPr id="40" name="Picture Placeholder 2">
            <a:extLst>
              <a:ext uri="{FF2B5EF4-FFF2-40B4-BE49-F238E27FC236}">
                <a16:creationId xmlns:a16="http://schemas.microsoft.com/office/drawing/2014/main" id="{089228DE-62B3-C242-872D-79E682689A89}"/>
              </a:ext>
            </a:extLst>
          </p:cNvPr>
          <p:cNvSpPr>
            <a:spLocks noGrp="1"/>
          </p:cNvSpPr>
          <p:nvPr>
            <p:ph type="pic" sz="quarter" idx="27" hasCustomPrompt="1"/>
          </p:nvPr>
        </p:nvSpPr>
        <p:spPr>
          <a:xfrm>
            <a:off x="909907" y="4546802"/>
            <a:ext cx="3169876" cy="1326837"/>
          </a:xfrm>
        </p:spPr>
        <p:txBody>
          <a:bodyPr/>
          <a:lstStyle/>
          <a:p>
            <a:r>
              <a:rPr lang="en-US" dirty="0"/>
              <a:t>Insert logo</a:t>
            </a:r>
          </a:p>
        </p:txBody>
      </p:sp>
      <p:sp>
        <p:nvSpPr>
          <p:cNvPr id="41" name="Picture Placeholder 2">
            <a:extLst>
              <a:ext uri="{FF2B5EF4-FFF2-40B4-BE49-F238E27FC236}">
                <a16:creationId xmlns:a16="http://schemas.microsoft.com/office/drawing/2014/main" id="{58345274-2394-4245-9198-B5CEDBA6D11C}"/>
              </a:ext>
            </a:extLst>
          </p:cNvPr>
          <p:cNvSpPr>
            <a:spLocks noGrp="1"/>
          </p:cNvSpPr>
          <p:nvPr>
            <p:ph type="pic" sz="quarter" idx="28" hasCustomPrompt="1"/>
          </p:nvPr>
        </p:nvSpPr>
        <p:spPr>
          <a:xfrm>
            <a:off x="4511062" y="4546802"/>
            <a:ext cx="3169876" cy="1326837"/>
          </a:xfrm>
        </p:spPr>
        <p:txBody>
          <a:bodyPr/>
          <a:lstStyle/>
          <a:p>
            <a:r>
              <a:rPr lang="en-US" dirty="0"/>
              <a:t>Insert logo</a:t>
            </a:r>
          </a:p>
        </p:txBody>
      </p:sp>
      <p:sp>
        <p:nvSpPr>
          <p:cNvPr id="42" name="Picture Placeholder 2">
            <a:extLst>
              <a:ext uri="{FF2B5EF4-FFF2-40B4-BE49-F238E27FC236}">
                <a16:creationId xmlns:a16="http://schemas.microsoft.com/office/drawing/2014/main" id="{B8F0DAB6-66B1-E84D-B30C-0A2609CA04FD}"/>
              </a:ext>
            </a:extLst>
          </p:cNvPr>
          <p:cNvSpPr>
            <a:spLocks noGrp="1"/>
          </p:cNvSpPr>
          <p:nvPr>
            <p:ph type="pic" sz="quarter" idx="29" hasCustomPrompt="1"/>
          </p:nvPr>
        </p:nvSpPr>
        <p:spPr>
          <a:xfrm>
            <a:off x="8112217" y="4546802"/>
            <a:ext cx="3169876" cy="1326837"/>
          </a:xfrm>
        </p:spPr>
        <p:txBody>
          <a:bodyPr/>
          <a:lstStyle/>
          <a:p>
            <a:r>
              <a:rPr lang="en-US" dirty="0"/>
              <a:t>Insert logo</a:t>
            </a:r>
          </a:p>
        </p:txBody>
      </p:sp>
      <p:grpSp>
        <p:nvGrpSpPr>
          <p:cNvPr id="4" name="Group 3">
            <a:extLst>
              <a:ext uri="{FF2B5EF4-FFF2-40B4-BE49-F238E27FC236}">
                <a16:creationId xmlns:a16="http://schemas.microsoft.com/office/drawing/2014/main" id="{0376EC5A-C078-4363-A732-7ED58911660C}"/>
              </a:ext>
            </a:extLst>
          </p:cNvPr>
          <p:cNvGrpSpPr/>
          <p:nvPr userDrawn="1"/>
        </p:nvGrpSpPr>
        <p:grpSpPr>
          <a:xfrm>
            <a:off x="1" y="0"/>
            <a:ext cx="12191999" cy="701029"/>
            <a:chOff x="1" y="0"/>
            <a:chExt cx="12191999" cy="701029"/>
          </a:xfrm>
        </p:grpSpPr>
        <p:sp>
          <p:nvSpPr>
            <p:cNvPr id="2" name="Rectangle 1">
              <a:extLst>
                <a:ext uri="{FF2B5EF4-FFF2-40B4-BE49-F238E27FC236}">
                  <a16:creationId xmlns:a16="http://schemas.microsoft.com/office/drawing/2014/main" id="{753365D0-0CFC-42CF-96B8-08323D733A60}"/>
                </a:ext>
              </a:extLst>
            </p:cNvPr>
            <p:cNvSpPr/>
            <p:nvPr userDrawn="1"/>
          </p:nvSpPr>
          <p:spPr>
            <a:xfrm>
              <a:off x="10005066" y="0"/>
              <a:ext cx="2186934" cy="701029"/>
            </a:xfrm>
            <a:custGeom>
              <a:avLst/>
              <a:gdLst>
                <a:gd name="connsiteX0" fmla="*/ 0 w 2186934"/>
                <a:gd name="connsiteY0" fmla="*/ 0 h 701029"/>
                <a:gd name="connsiteX1" fmla="*/ 2186934 w 2186934"/>
                <a:gd name="connsiteY1" fmla="*/ 0 h 701029"/>
                <a:gd name="connsiteX2" fmla="*/ 2186934 w 2186934"/>
                <a:gd name="connsiteY2" fmla="*/ 701029 h 701029"/>
                <a:gd name="connsiteX3" fmla="*/ 0 w 2186934"/>
                <a:gd name="connsiteY3" fmla="*/ 701029 h 701029"/>
                <a:gd name="connsiteX4" fmla="*/ 0 w 2186934"/>
                <a:gd name="connsiteY4" fmla="*/ 0 h 701029"/>
                <a:gd name="connsiteX0" fmla="*/ 0 w 2186934"/>
                <a:gd name="connsiteY0" fmla="*/ 1905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5" fmla="*/ 0 w 2186934"/>
                <a:gd name="connsiteY5" fmla="*/ 1905 h 702934"/>
                <a:gd name="connsiteX0" fmla="*/ 0 w 2186934"/>
                <a:gd name="connsiteY0" fmla="*/ 702934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0" fmla="*/ 0 w 2186934"/>
                <a:gd name="connsiteY0" fmla="*/ 701029 h 701029"/>
                <a:gd name="connsiteX1" fmla="*/ 402901 w 2186934"/>
                <a:gd name="connsiteY1" fmla="*/ 0 h 701029"/>
                <a:gd name="connsiteX2" fmla="*/ 2186934 w 2186934"/>
                <a:gd name="connsiteY2" fmla="*/ 0 h 701029"/>
                <a:gd name="connsiteX3" fmla="*/ 2186934 w 2186934"/>
                <a:gd name="connsiteY3" fmla="*/ 701029 h 701029"/>
                <a:gd name="connsiteX4" fmla="*/ 0 w 2186934"/>
                <a:gd name="connsiteY4" fmla="*/ 701029 h 70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34" h="701029">
                  <a:moveTo>
                    <a:pt x="0" y="701029"/>
                  </a:moveTo>
                  <a:lnTo>
                    <a:pt x="402901" y="0"/>
                  </a:lnTo>
                  <a:lnTo>
                    <a:pt x="2186934" y="0"/>
                  </a:lnTo>
                  <a:lnTo>
                    <a:pt x="2186934" y="701029"/>
                  </a:lnTo>
                  <a:lnTo>
                    <a:pt x="0" y="7010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 name="Rectangle 2">
              <a:extLst>
                <a:ext uri="{FF2B5EF4-FFF2-40B4-BE49-F238E27FC236}">
                  <a16:creationId xmlns:a16="http://schemas.microsoft.com/office/drawing/2014/main" id="{33289DFE-8E36-4979-A97C-46B78BA4B856}"/>
                </a:ext>
              </a:extLst>
            </p:cNvPr>
            <p:cNvSpPr/>
            <p:nvPr userDrawn="1"/>
          </p:nvSpPr>
          <p:spPr>
            <a:xfrm>
              <a:off x="1" y="0"/>
              <a:ext cx="10328910" cy="699462"/>
            </a:xfrm>
            <a:custGeom>
              <a:avLst/>
              <a:gdLst>
                <a:gd name="connsiteX0" fmla="*/ 0 w 9925050"/>
                <a:gd name="connsiteY0" fmla="*/ 0 h 699462"/>
                <a:gd name="connsiteX1" fmla="*/ 9925050 w 9925050"/>
                <a:gd name="connsiteY1" fmla="*/ 0 h 699462"/>
                <a:gd name="connsiteX2" fmla="*/ 9925050 w 9925050"/>
                <a:gd name="connsiteY2" fmla="*/ 699462 h 699462"/>
                <a:gd name="connsiteX3" fmla="*/ 0 w 9925050"/>
                <a:gd name="connsiteY3" fmla="*/ 699462 h 699462"/>
                <a:gd name="connsiteX4" fmla="*/ 0 w 9925050"/>
                <a:gd name="connsiteY4" fmla="*/ 0 h 699462"/>
                <a:gd name="connsiteX0" fmla="*/ 0 w 10304145"/>
                <a:gd name="connsiteY0" fmla="*/ 0 h 699462"/>
                <a:gd name="connsiteX1" fmla="*/ 10304145 w 10304145"/>
                <a:gd name="connsiteY1" fmla="*/ 0 h 699462"/>
                <a:gd name="connsiteX2" fmla="*/ 9925050 w 10304145"/>
                <a:gd name="connsiteY2" fmla="*/ 699462 h 699462"/>
                <a:gd name="connsiteX3" fmla="*/ 0 w 10304145"/>
                <a:gd name="connsiteY3" fmla="*/ 699462 h 699462"/>
                <a:gd name="connsiteX4" fmla="*/ 0 w 10304145"/>
                <a:gd name="connsiteY4" fmla="*/ 0 h 699462"/>
                <a:gd name="connsiteX0" fmla="*/ 0 w 10328910"/>
                <a:gd name="connsiteY0" fmla="*/ 0 h 699462"/>
                <a:gd name="connsiteX1" fmla="*/ 10328910 w 10328910"/>
                <a:gd name="connsiteY1" fmla="*/ 0 h 699462"/>
                <a:gd name="connsiteX2" fmla="*/ 9925050 w 10328910"/>
                <a:gd name="connsiteY2" fmla="*/ 699462 h 699462"/>
                <a:gd name="connsiteX3" fmla="*/ 0 w 10328910"/>
                <a:gd name="connsiteY3" fmla="*/ 699462 h 699462"/>
                <a:gd name="connsiteX4" fmla="*/ 0 w 10328910"/>
                <a:gd name="connsiteY4" fmla="*/ 0 h 69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910" h="699462">
                  <a:moveTo>
                    <a:pt x="0" y="0"/>
                  </a:moveTo>
                  <a:lnTo>
                    <a:pt x="10328910" y="0"/>
                  </a:lnTo>
                  <a:lnTo>
                    <a:pt x="9925050" y="699462"/>
                  </a:lnTo>
                  <a:lnTo>
                    <a:pt x="0" y="6994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87002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2AC6B2-3DD4-4C51-9764-99FC47736130}"/>
              </a:ext>
            </a:extLst>
          </p:cNvPr>
          <p:cNvGrpSpPr/>
          <p:nvPr userDrawn="1"/>
        </p:nvGrpSpPr>
        <p:grpSpPr>
          <a:xfrm>
            <a:off x="1" y="0"/>
            <a:ext cx="12191999" cy="701029"/>
            <a:chOff x="1" y="0"/>
            <a:chExt cx="12191999" cy="701029"/>
          </a:xfrm>
        </p:grpSpPr>
        <p:sp>
          <p:nvSpPr>
            <p:cNvPr id="12" name="Rectangle 1">
              <a:extLst>
                <a:ext uri="{FF2B5EF4-FFF2-40B4-BE49-F238E27FC236}">
                  <a16:creationId xmlns:a16="http://schemas.microsoft.com/office/drawing/2014/main" id="{A70BA4F7-16C3-446D-85AF-28F32C4EF4FF}"/>
                </a:ext>
              </a:extLst>
            </p:cNvPr>
            <p:cNvSpPr/>
            <p:nvPr userDrawn="1"/>
          </p:nvSpPr>
          <p:spPr>
            <a:xfrm>
              <a:off x="10005066" y="0"/>
              <a:ext cx="2186934" cy="701029"/>
            </a:xfrm>
            <a:custGeom>
              <a:avLst/>
              <a:gdLst>
                <a:gd name="connsiteX0" fmla="*/ 0 w 2186934"/>
                <a:gd name="connsiteY0" fmla="*/ 0 h 701029"/>
                <a:gd name="connsiteX1" fmla="*/ 2186934 w 2186934"/>
                <a:gd name="connsiteY1" fmla="*/ 0 h 701029"/>
                <a:gd name="connsiteX2" fmla="*/ 2186934 w 2186934"/>
                <a:gd name="connsiteY2" fmla="*/ 701029 h 701029"/>
                <a:gd name="connsiteX3" fmla="*/ 0 w 2186934"/>
                <a:gd name="connsiteY3" fmla="*/ 701029 h 701029"/>
                <a:gd name="connsiteX4" fmla="*/ 0 w 2186934"/>
                <a:gd name="connsiteY4" fmla="*/ 0 h 701029"/>
                <a:gd name="connsiteX0" fmla="*/ 0 w 2186934"/>
                <a:gd name="connsiteY0" fmla="*/ 1905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5" fmla="*/ 0 w 2186934"/>
                <a:gd name="connsiteY5" fmla="*/ 1905 h 702934"/>
                <a:gd name="connsiteX0" fmla="*/ 0 w 2186934"/>
                <a:gd name="connsiteY0" fmla="*/ 702934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0" fmla="*/ 0 w 2186934"/>
                <a:gd name="connsiteY0" fmla="*/ 701029 h 701029"/>
                <a:gd name="connsiteX1" fmla="*/ 402901 w 2186934"/>
                <a:gd name="connsiteY1" fmla="*/ 0 h 701029"/>
                <a:gd name="connsiteX2" fmla="*/ 2186934 w 2186934"/>
                <a:gd name="connsiteY2" fmla="*/ 0 h 701029"/>
                <a:gd name="connsiteX3" fmla="*/ 2186934 w 2186934"/>
                <a:gd name="connsiteY3" fmla="*/ 701029 h 701029"/>
                <a:gd name="connsiteX4" fmla="*/ 0 w 2186934"/>
                <a:gd name="connsiteY4" fmla="*/ 701029 h 70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34" h="701029">
                  <a:moveTo>
                    <a:pt x="0" y="701029"/>
                  </a:moveTo>
                  <a:lnTo>
                    <a:pt x="402901" y="0"/>
                  </a:lnTo>
                  <a:lnTo>
                    <a:pt x="2186934" y="0"/>
                  </a:lnTo>
                  <a:lnTo>
                    <a:pt x="2186934" y="701029"/>
                  </a:lnTo>
                  <a:lnTo>
                    <a:pt x="0" y="7010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Rectangle 2">
              <a:extLst>
                <a:ext uri="{FF2B5EF4-FFF2-40B4-BE49-F238E27FC236}">
                  <a16:creationId xmlns:a16="http://schemas.microsoft.com/office/drawing/2014/main" id="{AA39A6B3-0502-48A2-AB32-CDCAED4F1D80}"/>
                </a:ext>
              </a:extLst>
            </p:cNvPr>
            <p:cNvSpPr/>
            <p:nvPr userDrawn="1"/>
          </p:nvSpPr>
          <p:spPr>
            <a:xfrm>
              <a:off x="1" y="0"/>
              <a:ext cx="10328910" cy="699462"/>
            </a:xfrm>
            <a:custGeom>
              <a:avLst/>
              <a:gdLst>
                <a:gd name="connsiteX0" fmla="*/ 0 w 9925050"/>
                <a:gd name="connsiteY0" fmla="*/ 0 h 699462"/>
                <a:gd name="connsiteX1" fmla="*/ 9925050 w 9925050"/>
                <a:gd name="connsiteY1" fmla="*/ 0 h 699462"/>
                <a:gd name="connsiteX2" fmla="*/ 9925050 w 9925050"/>
                <a:gd name="connsiteY2" fmla="*/ 699462 h 699462"/>
                <a:gd name="connsiteX3" fmla="*/ 0 w 9925050"/>
                <a:gd name="connsiteY3" fmla="*/ 699462 h 699462"/>
                <a:gd name="connsiteX4" fmla="*/ 0 w 9925050"/>
                <a:gd name="connsiteY4" fmla="*/ 0 h 699462"/>
                <a:gd name="connsiteX0" fmla="*/ 0 w 10304145"/>
                <a:gd name="connsiteY0" fmla="*/ 0 h 699462"/>
                <a:gd name="connsiteX1" fmla="*/ 10304145 w 10304145"/>
                <a:gd name="connsiteY1" fmla="*/ 0 h 699462"/>
                <a:gd name="connsiteX2" fmla="*/ 9925050 w 10304145"/>
                <a:gd name="connsiteY2" fmla="*/ 699462 h 699462"/>
                <a:gd name="connsiteX3" fmla="*/ 0 w 10304145"/>
                <a:gd name="connsiteY3" fmla="*/ 699462 h 699462"/>
                <a:gd name="connsiteX4" fmla="*/ 0 w 10304145"/>
                <a:gd name="connsiteY4" fmla="*/ 0 h 699462"/>
                <a:gd name="connsiteX0" fmla="*/ 0 w 10328910"/>
                <a:gd name="connsiteY0" fmla="*/ 0 h 699462"/>
                <a:gd name="connsiteX1" fmla="*/ 10328910 w 10328910"/>
                <a:gd name="connsiteY1" fmla="*/ 0 h 699462"/>
                <a:gd name="connsiteX2" fmla="*/ 9925050 w 10328910"/>
                <a:gd name="connsiteY2" fmla="*/ 699462 h 699462"/>
                <a:gd name="connsiteX3" fmla="*/ 0 w 10328910"/>
                <a:gd name="connsiteY3" fmla="*/ 699462 h 699462"/>
                <a:gd name="connsiteX4" fmla="*/ 0 w 10328910"/>
                <a:gd name="connsiteY4" fmla="*/ 0 h 69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910" h="699462">
                  <a:moveTo>
                    <a:pt x="0" y="0"/>
                  </a:moveTo>
                  <a:lnTo>
                    <a:pt x="10328910" y="0"/>
                  </a:lnTo>
                  <a:lnTo>
                    <a:pt x="9925050" y="699462"/>
                  </a:lnTo>
                  <a:lnTo>
                    <a:pt x="0" y="6994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Content Placeholder 6" descr="A picture containing drawing, food&#10;&#10;Description automatically generated">
            <a:extLst>
              <a:ext uri="{FF2B5EF4-FFF2-40B4-BE49-F238E27FC236}">
                <a16:creationId xmlns:a16="http://schemas.microsoft.com/office/drawing/2014/main" id="{5CA2C303-A734-8045-8A79-56F4BEB2F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532" y="6449842"/>
            <a:ext cx="902512" cy="296191"/>
          </a:xfrm>
          <a:prstGeom prst="rect">
            <a:avLst/>
          </a:prstGeom>
        </p:spPr>
      </p:pic>
      <p:sp>
        <p:nvSpPr>
          <p:cNvPr id="9" name="Title 1">
            <a:extLst>
              <a:ext uri="{FF2B5EF4-FFF2-40B4-BE49-F238E27FC236}">
                <a16:creationId xmlns:a16="http://schemas.microsoft.com/office/drawing/2014/main" id="{2798C71C-6C8A-3240-8CB7-95E97A3D95E3}"/>
              </a:ext>
            </a:extLst>
          </p:cNvPr>
          <p:cNvSpPr>
            <a:spLocks noGrp="1"/>
          </p:cNvSpPr>
          <p:nvPr>
            <p:ph type="title"/>
          </p:nvPr>
        </p:nvSpPr>
        <p:spPr>
          <a:xfrm>
            <a:off x="599440" y="121084"/>
            <a:ext cx="9194800" cy="476609"/>
          </a:xfrm>
        </p:spPr>
        <p:txBody>
          <a:bodyPr anchor="b">
            <a:normAutofit/>
          </a:bodyPr>
          <a:lstStyle>
            <a:lvl1pPr>
              <a:defRPr sz="2800">
                <a:solidFill>
                  <a:schemeClr val="bg1"/>
                </a:solidFill>
              </a:defRPr>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98568B5A-A602-F545-96C8-ED24DD5D54F5}"/>
              </a:ext>
            </a:extLst>
          </p:cNvPr>
          <p:cNvSpPr>
            <a:spLocks noGrp="1"/>
          </p:cNvSpPr>
          <p:nvPr>
            <p:ph type="body" sz="quarter" idx="13"/>
          </p:nvPr>
        </p:nvSpPr>
        <p:spPr>
          <a:xfrm>
            <a:off x="599440" y="1662738"/>
            <a:ext cx="11005185" cy="4014162"/>
          </a:xfrm>
        </p:spPr>
        <p:txBody>
          <a:bodyPr>
            <a:normAutofit/>
          </a:bodyPr>
          <a:lstStyle>
            <a:lvl1pPr>
              <a:lnSpc>
                <a:spcPct val="150000"/>
              </a:lnSpc>
              <a:defRPr sz="1800"/>
            </a:lvl1pPr>
          </a:lstStyle>
          <a:p>
            <a:pPr lvl="0"/>
            <a:r>
              <a:rPr lang="en-US"/>
              <a:t>Click to edit Master text styles</a:t>
            </a:r>
          </a:p>
        </p:txBody>
      </p:sp>
      <p:pic>
        <p:nvPicPr>
          <p:cNvPr id="18" name="Picture 17" descr="A picture containing drawing&#10;&#10;Description automatically generated">
            <a:extLst>
              <a:ext uri="{FF2B5EF4-FFF2-40B4-BE49-F238E27FC236}">
                <a16:creationId xmlns:a16="http://schemas.microsoft.com/office/drawing/2014/main" id="{CA8F797C-5F83-074C-987F-1623FD293D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3" name="Text Placeholder 2">
            <a:extLst>
              <a:ext uri="{FF2B5EF4-FFF2-40B4-BE49-F238E27FC236}">
                <a16:creationId xmlns:a16="http://schemas.microsoft.com/office/drawing/2014/main" id="{2DCB5DAF-B9AB-AE4F-B865-9EF74D9F91F2}"/>
              </a:ext>
            </a:extLst>
          </p:cNvPr>
          <p:cNvSpPr>
            <a:spLocks noGrp="1"/>
          </p:cNvSpPr>
          <p:nvPr>
            <p:ph type="body" sz="quarter" idx="14"/>
          </p:nvPr>
        </p:nvSpPr>
        <p:spPr>
          <a:xfrm>
            <a:off x="599441" y="933450"/>
            <a:ext cx="5337810" cy="495300"/>
          </a:xfrm>
        </p:spPr>
        <p:txBody>
          <a:bodyPr>
            <a:normAutofit/>
          </a:bodyPr>
          <a:lstStyle>
            <a:lvl1pPr marL="0" indent="0">
              <a:buNone/>
              <a:defRPr sz="2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082196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12E5C7-0056-4972-8E50-62F1E518ADEC}"/>
              </a:ext>
            </a:extLst>
          </p:cNvPr>
          <p:cNvGrpSpPr/>
          <p:nvPr userDrawn="1"/>
        </p:nvGrpSpPr>
        <p:grpSpPr>
          <a:xfrm>
            <a:off x="1" y="0"/>
            <a:ext cx="12191999" cy="701029"/>
            <a:chOff x="1" y="0"/>
            <a:chExt cx="12191999" cy="701029"/>
          </a:xfrm>
        </p:grpSpPr>
        <p:sp>
          <p:nvSpPr>
            <p:cNvPr id="12" name="Rectangle 1">
              <a:extLst>
                <a:ext uri="{FF2B5EF4-FFF2-40B4-BE49-F238E27FC236}">
                  <a16:creationId xmlns:a16="http://schemas.microsoft.com/office/drawing/2014/main" id="{11A28EA6-F420-46C1-923F-BBEF35FD4D50}"/>
                </a:ext>
              </a:extLst>
            </p:cNvPr>
            <p:cNvSpPr/>
            <p:nvPr userDrawn="1"/>
          </p:nvSpPr>
          <p:spPr>
            <a:xfrm>
              <a:off x="10005066" y="0"/>
              <a:ext cx="2186934" cy="701029"/>
            </a:xfrm>
            <a:custGeom>
              <a:avLst/>
              <a:gdLst>
                <a:gd name="connsiteX0" fmla="*/ 0 w 2186934"/>
                <a:gd name="connsiteY0" fmla="*/ 0 h 701029"/>
                <a:gd name="connsiteX1" fmla="*/ 2186934 w 2186934"/>
                <a:gd name="connsiteY1" fmla="*/ 0 h 701029"/>
                <a:gd name="connsiteX2" fmla="*/ 2186934 w 2186934"/>
                <a:gd name="connsiteY2" fmla="*/ 701029 h 701029"/>
                <a:gd name="connsiteX3" fmla="*/ 0 w 2186934"/>
                <a:gd name="connsiteY3" fmla="*/ 701029 h 701029"/>
                <a:gd name="connsiteX4" fmla="*/ 0 w 2186934"/>
                <a:gd name="connsiteY4" fmla="*/ 0 h 701029"/>
                <a:gd name="connsiteX0" fmla="*/ 0 w 2186934"/>
                <a:gd name="connsiteY0" fmla="*/ 1905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5" fmla="*/ 0 w 2186934"/>
                <a:gd name="connsiteY5" fmla="*/ 1905 h 702934"/>
                <a:gd name="connsiteX0" fmla="*/ 0 w 2186934"/>
                <a:gd name="connsiteY0" fmla="*/ 702934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0" fmla="*/ 0 w 2186934"/>
                <a:gd name="connsiteY0" fmla="*/ 701029 h 701029"/>
                <a:gd name="connsiteX1" fmla="*/ 402901 w 2186934"/>
                <a:gd name="connsiteY1" fmla="*/ 0 h 701029"/>
                <a:gd name="connsiteX2" fmla="*/ 2186934 w 2186934"/>
                <a:gd name="connsiteY2" fmla="*/ 0 h 701029"/>
                <a:gd name="connsiteX3" fmla="*/ 2186934 w 2186934"/>
                <a:gd name="connsiteY3" fmla="*/ 701029 h 701029"/>
                <a:gd name="connsiteX4" fmla="*/ 0 w 2186934"/>
                <a:gd name="connsiteY4" fmla="*/ 701029 h 70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34" h="701029">
                  <a:moveTo>
                    <a:pt x="0" y="701029"/>
                  </a:moveTo>
                  <a:lnTo>
                    <a:pt x="402901" y="0"/>
                  </a:lnTo>
                  <a:lnTo>
                    <a:pt x="2186934" y="0"/>
                  </a:lnTo>
                  <a:lnTo>
                    <a:pt x="2186934" y="701029"/>
                  </a:lnTo>
                  <a:lnTo>
                    <a:pt x="0" y="7010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Rectangle 2">
              <a:extLst>
                <a:ext uri="{FF2B5EF4-FFF2-40B4-BE49-F238E27FC236}">
                  <a16:creationId xmlns:a16="http://schemas.microsoft.com/office/drawing/2014/main" id="{79CAD5DD-6755-4E3D-9DB4-0D30F4DE22AB}"/>
                </a:ext>
              </a:extLst>
            </p:cNvPr>
            <p:cNvSpPr/>
            <p:nvPr userDrawn="1"/>
          </p:nvSpPr>
          <p:spPr>
            <a:xfrm>
              <a:off x="1" y="0"/>
              <a:ext cx="10328910" cy="699462"/>
            </a:xfrm>
            <a:custGeom>
              <a:avLst/>
              <a:gdLst>
                <a:gd name="connsiteX0" fmla="*/ 0 w 9925050"/>
                <a:gd name="connsiteY0" fmla="*/ 0 h 699462"/>
                <a:gd name="connsiteX1" fmla="*/ 9925050 w 9925050"/>
                <a:gd name="connsiteY1" fmla="*/ 0 h 699462"/>
                <a:gd name="connsiteX2" fmla="*/ 9925050 w 9925050"/>
                <a:gd name="connsiteY2" fmla="*/ 699462 h 699462"/>
                <a:gd name="connsiteX3" fmla="*/ 0 w 9925050"/>
                <a:gd name="connsiteY3" fmla="*/ 699462 h 699462"/>
                <a:gd name="connsiteX4" fmla="*/ 0 w 9925050"/>
                <a:gd name="connsiteY4" fmla="*/ 0 h 699462"/>
                <a:gd name="connsiteX0" fmla="*/ 0 w 10304145"/>
                <a:gd name="connsiteY0" fmla="*/ 0 h 699462"/>
                <a:gd name="connsiteX1" fmla="*/ 10304145 w 10304145"/>
                <a:gd name="connsiteY1" fmla="*/ 0 h 699462"/>
                <a:gd name="connsiteX2" fmla="*/ 9925050 w 10304145"/>
                <a:gd name="connsiteY2" fmla="*/ 699462 h 699462"/>
                <a:gd name="connsiteX3" fmla="*/ 0 w 10304145"/>
                <a:gd name="connsiteY3" fmla="*/ 699462 h 699462"/>
                <a:gd name="connsiteX4" fmla="*/ 0 w 10304145"/>
                <a:gd name="connsiteY4" fmla="*/ 0 h 699462"/>
                <a:gd name="connsiteX0" fmla="*/ 0 w 10328910"/>
                <a:gd name="connsiteY0" fmla="*/ 0 h 699462"/>
                <a:gd name="connsiteX1" fmla="*/ 10328910 w 10328910"/>
                <a:gd name="connsiteY1" fmla="*/ 0 h 699462"/>
                <a:gd name="connsiteX2" fmla="*/ 9925050 w 10328910"/>
                <a:gd name="connsiteY2" fmla="*/ 699462 h 699462"/>
                <a:gd name="connsiteX3" fmla="*/ 0 w 10328910"/>
                <a:gd name="connsiteY3" fmla="*/ 699462 h 699462"/>
                <a:gd name="connsiteX4" fmla="*/ 0 w 10328910"/>
                <a:gd name="connsiteY4" fmla="*/ 0 h 69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910" h="699462">
                  <a:moveTo>
                    <a:pt x="0" y="0"/>
                  </a:moveTo>
                  <a:lnTo>
                    <a:pt x="10328910" y="0"/>
                  </a:lnTo>
                  <a:lnTo>
                    <a:pt x="9925050" y="699462"/>
                  </a:lnTo>
                  <a:lnTo>
                    <a:pt x="0" y="6994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Content Placeholder 6" descr="A picture containing drawing, food&#10;&#10;Description automatically generated">
            <a:extLst>
              <a:ext uri="{FF2B5EF4-FFF2-40B4-BE49-F238E27FC236}">
                <a16:creationId xmlns:a16="http://schemas.microsoft.com/office/drawing/2014/main" id="{5CA2C303-A734-8045-8A79-56F4BEB2F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532" y="6449842"/>
            <a:ext cx="902512" cy="296191"/>
          </a:xfrm>
          <a:prstGeom prst="rect">
            <a:avLst/>
          </a:prstGeom>
        </p:spPr>
      </p:pic>
      <p:sp>
        <p:nvSpPr>
          <p:cNvPr id="9" name="Title 1">
            <a:extLst>
              <a:ext uri="{FF2B5EF4-FFF2-40B4-BE49-F238E27FC236}">
                <a16:creationId xmlns:a16="http://schemas.microsoft.com/office/drawing/2014/main" id="{2798C71C-6C8A-3240-8CB7-95E97A3D95E3}"/>
              </a:ext>
            </a:extLst>
          </p:cNvPr>
          <p:cNvSpPr>
            <a:spLocks noGrp="1"/>
          </p:cNvSpPr>
          <p:nvPr>
            <p:ph type="title"/>
          </p:nvPr>
        </p:nvSpPr>
        <p:spPr>
          <a:xfrm>
            <a:off x="599440" y="121084"/>
            <a:ext cx="9194800" cy="476609"/>
          </a:xfrm>
        </p:spPr>
        <p:txBody>
          <a:bodyPr anchor="b">
            <a:normAutofit/>
          </a:bodyPr>
          <a:lstStyle>
            <a:lvl1pPr>
              <a:defRPr sz="2800">
                <a:solidFill>
                  <a:schemeClr val="bg1"/>
                </a:solidFill>
              </a:defRPr>
            </a:lvl1pPr>
          </a:lstStyle>
          <a:p>
            <a:r>
              <a:rPr lang="en-US"/>
              <a:t>Click to edit Master title style</a:t>
            </a:r>
            <a:endParaRPr lang="en-GB" dirty="0"/>
          </a:p>
        </p:txBody>
      </p:sp>
      <p:sp>
        <p:nvSpPr>
          <p:cNvPr id="10" name="Text Placeholder 6">
            <a:extLst>
              <a:ext uri="{FF2B5EF4-FFF2-40B4-BE49-F238E27FC236}">
                <a16:creationId xmlns:a16="http://schemas.microsoft.com/office/drawing/2014/main" id="{98568B5A-A602-F545-96C8-ED24DD5D54F5}"/>
              </a:ext>
            </a:extLst>
          </p:cNvPr>
          <p:cNvSpPr>
            <a:spLocks noGrp="1"/>
          </p:cNvSpPr>
          <p:nvPr>
            <p:ph type="body" sz="quarter" idx="13"/>
          </p:nvPr>
        </p:nvSpPr>
        <p:spPr>
          <a:xfrm>
            <a:off x="599440" y="2257778"/>
            <a:ext cx="5359400" cy="3419122"/>
          </a:xfrm>
        </p:spPr>
        <p:txBody>
          <a:bodyPr>
            <a:normAutofit/>
          </a:bodyPr>
          <a:lstStyle>
            <a:lvl1pPr marL="0" indent="0">
              <a:lnSpc>
                <a:spcPct val="150000"/>
              </a:lnSpc>
              <a:buFontTx/>
              <a:buNone/>
              <a:defRPr sz="1800"/>
            </a:lvl1pPr>
          </a:lstStyle>
          <a:p>
            <a:pPr lvl="0"/>
            <a:r>
              <a:rPr lang="en-US"/>
              <a:t>Click to edit Master text styles</a:t>
            </a:r>
          </a:p>
        </p:txBody>
      </p:sp>
      <p:pic>
        <p:nvPicPr>
          <p:cNvPr id="18" name="Picture 17" descr="A picture containing drawing&#10;&#10;Description automatically generated">
            <a:extLst>
              <a:ext uri="{FF2B5EF4-FFF2-40B4-BE49-F238E27FC236}">
                <a16:creationId xmlns:a16="http://schemas.microsoft.com/office/drawing/2014/main" id="{CA8F797C-5F83-074C-987F-1623FD293D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3" name="Content Placeholder 2">
            <a:extLst>
              <a:ext uri="{FF2B5EF4-FFF2-40B4-BE49-F238E27FC236}">
                <a16:creationId xmlns:a16="http://schemas.microsoft.com/office/drawing/2014/main" id="{D8A97AAB-B61A-EA4F-9FB1-9BDEFB120F82}"/>
              </a:ext>
            </a:extLst>
          </p:cNvPr>
          <p:cNvSpPr>
            <a:spLocks noGrp="1"/>
          </p:cNvSpPr>
          <p:nvPr>
            <p:ph sz="quarter" idx="14"/>
          </p:nvPr>
        </p:nvSpPr>
        <p:spPr>
          <a:xfrm>
            <a:off x="6233162" y="1485900"/>
            <a:ext cx="5348609" cy="4191000"/>
          </a:xfrm>
        </p:spPr>
        <p:txBody>
          <a:bodyPr/>
          <a:lstStyle/>
          <a:p>
            <a:pPr lvl="0"/>
            <a:r>
              <a:rPr lang="en-US"/>
              <a:t>Click to edit Master text styles</a:t>
            </a:r>
          </a:p>
        </p:txBody>
      </p:sp>
      <p:sp>
        <p:nvSpPr>
          <p:cNvPr id="5" name="Text Placeholder 4">
            <a:extLst>
              <a:ext uri="{FF2B5EF4-FFF2-40B4-BE49-F238E27FC236}">
                <a16:creationId xmlns:a16="http://schemas.microsoft.com/office/drawing/2014/main" id="{6017B2A2-5AAB-8F4D-9DC9-8184F0EC646C}"/>
              </a:ext>
            </a:extLst>
          </p:cNvPr>
          <p:cNvSpPr>
            <a:spLocks noGrp="1"/>
          </p:cNvSpPr>
          <p:nvPr>
            <p:ph type="body" sz="quarter" idx="15"/>
          </p:nvPr>
        </p:nvSpPr>
        <p:spPr>
          <a:xfrm>
            <a:off x="599440" y="1485900"/>
            <a:ext cx="5359399" cy="636588"/>
          </a:xfrm>
        </p:spPr>
        <p:txBody>
          <a:bodyPr>
            <a:normAutofit/>
          </a:bodyPr>
          <a:lstStyle>
            <a:lvl1pPr marL="0" indent="0">
              <a:buNone/>
              <a:defRPr sz="26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095028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ext boxes_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B98B01-8B7D-40FB-BD01-2013F558FD69}"/>
              </a:ext>
            </a:extLst>
          </p:cNvPr>
          <p:cNvGrpSpPr/>
          <p:nvPr userDrawn="1"/>
        </p:nvGrpSpPr>
        <p:grpSpPr>
          <a:xfrm>
            <a:off x="1" y="0"/>
            <a:ext cx="12191999" cy="701029"/>
            <a:chOff x="1" y="0"/>
            <a:chExt cx="12191999" cy="701029"/>
          </a:xfrm>
        </p:grpSpPr>
        <p:sp>
          <p:nvSpPr>
            <p:cNvPr id="12" name="Rectangle 1">
              <a:extLst>
                <a:ext uri="{FF2B5EF4-FFF2-40B4-BE49-F238E27FC236}">
                  <a16:creationId xmlns:a16="http://schemas.microsoft.com/office/drawing/2014/main" id="{F612CABC-C082-4771-9791-50E0F64591A2}"/>
                </a:ext>
              </a:extLst>
            </p:cNvPr>
            <p:cNvSpPr/>
            <p:nvPr userDrawn="1"/>
          </p:nvSpPr>
          <p:spPr>
            <a:xfrm>
              <a:off x="10005066" y="0"/>
              <a:ext cx="2186934" cy="701029"/>
            </a:xfrm>
            <a:custGeom>
              <a:avLst/>
              <a:gdLst>
                <a:gd name="connsiteX0" fmla="*/ 0 w 2186934"/>
                <a:gd name="connsiteY0" fmla="*/ 0 h 701029"/>
                <a:gd name="connsiteX1" fmla="*/ 2186934 w 2186934"/>
                <a:gd name="connsiteY1" fmla="*/ 0 h 701029"/>
                <a:gd name="connsiteX2" fmla="*/ 2186934 w 2186934"/>
                <a:gd name="connsiteY2" fmla="*/ 701029 h 701029"/>
                <a:gd name="connsiteX3" fmla="*/ 0 w 2186934"/>
                <a:gd name="connsiteY3" fmla="*/ 701029 h 701029"/>
                <a:gd name="connsiteX4" fmla="*/ 0 w 2186934"/>
                <a:gd name="connsiteY4" fmla="*/ 0 h 701029"/>
                <a:gd name="connsiteX0" fmla="*/ 0 w 2186934"/>
                <a:gd name="connsiteY0" fmla="*/ 1905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5" fmla="*/ 0 w 2186934"/>
                <a:gd name="connsiteY5" fmla="*/ 1905 h 702934"/>
                <a:gd name="connsiteX0" fmla="*/ 0 w 2186934"/>
                <a:gd name="connsiteY0" fmla="*/ 702934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0" fmla="*/ 0 w 2186934"/>
                <a:gd name="connsiteY0" fmla="*/ 701029 h 701029"/>
                <a:gd name="connsiteX1" fmla="*/ 402901 w 2186934"/>
                <a:gd name="connsiteY1" fmla="*/ 0 h 701029"/>
                <a:gd name="connsiteX2" fmla="*/ 2186934 w 2186934"/>
                <a:gd name="connsiteY2" fmla="*/ 0 h 701029"/>
                <a:gd name="connsiteX3" fmla="*/ 2186934 w 2186934"/>
                <a:gd name="connsiteY3" fmla="*/ 701029 h 701029"/>
                <a:gd name="connsiteX4" fmla="*/ 0 w 2186934"/>
                <a:gd name="connsiteY4" fmla="*/ 701029 h 70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34" h="701029">
                  <a:moveTo>
                    <a:pt x="0" y="701029"/>
                  </a:moveTo>
                  <a:lnTo>
                    <a:pt x="402901" y="0"/>
                  </a:lnTo>
                  <a:lnTo>
                    <a:pt x="2186934" y="0"/>
                  </a:lnTo>
                  <a:lnTo>
                    <a:pt x="2186934" y="701029"/>
                  </a:lnTo>
                  <a:lnTo>
                    <a:pt x="0" y="7010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Rectangle 2">
              <a:extLst>
                <a:ext uri="{FF2B5EF4-FFF2-40B4-BE49-F238E27FC236}">
                  <a16:creationId xmlns:a16="http://schemas.microsoft.com/office/drawing/2014/main" id="{B73B1DC8-139A-4677-B431-EC21DB70918E}"/>
                </a:ext>
              </a:extLst>
            </p:cNvPr>
            <p:cNvSpPr/>
            <p:nvPr userDrawn="1"/>
          </p:nvSpPr>
          <p:spPr>
            <a:xfrm>
              <a:off x="1" y="0"/>
              <a:ext cx="10328910" cy="699462"/>
            </a:xfrm>
            <a:custGeom>
              <a:avLst/>
              <a:gdLst>
                <a:gd name="connsiteX0" fmla="*/ 0 w 9925050"/>
                <a:gd name="connsiteY0" fmla="*/ 0 h 699462"/>
                <a:gd name="connsiteX1" fmla="*/ 9925050 w 9925050"/>
                <a:gd name="connsiteY1" fmla="*/ 0 h 699462"/>
                <a:gd name="connsiteX2" fmla="*/ 9925050 w 9925050"/>
                <a:gd name="connsiteY2" fmla="*/ 699462 h 699462"/>
                <a:gd name="connsiteX3" fmla="*/ 0 w 9925050"/>
                <a:gd name="connsiteY3" fmla="*/ 699462 h 699462"/>
                <a:gd name="connsiteX4" fmla="*/ 0 w 9925050"/>
                <a:gd name="connsiteY4" fmla="*/ 0 h 699462"/>
                <a:gd name="connsiteX0" fmla="*/ 0 w 10304145"/>
                <a:gd name="connsiteY0" fmla="*/ 0 h 699462"/>
                <a:gd name="connsiteX1" fmla="*/ 10304145 w 10304145"/>
                <a:gd name="connsiteY1" fmla="*/ 0 h 699462"/>
                <a:gd name="connsiteX2" fmla="*/ 9925050 w 10304145"/>
                <a:gd name="connsiteY2" fmla="*/ 699462 h 699462"/>
                <a:gd name="connsiteX3" fmla="*/ 0 w 10304145"/>
                <a:gd name="connsiteY3" fmla="*/ 699462 h 699462"/>
                <a:gd name="connsiteX4" fmla="*/ 0 w 10304145"/>
                <a:gd name="connsiteY4" fmla="*/ 0 h 699462"/>
                <a:gd name="connsiteX0" fmla="*/ 0 w 10328910"/>
                <a:gd name="connsiteY0" fmla="*/ 0 h 699462"/>
                <a:gd name="connsiteX1" fmla="*/ 10328910 w 10328910"/>
                <a:gd name="connsiteY1" fmla="*/ 0 h 699462"/>
                <a:gd name="connsiteX2" fmla="*/ 9925050 w 10328910"/>
                <a:gd name="connsiteY2" fmla="*/ 699462 h 699462"/>
                <a:gd name="connsiteX3" fmla="*/ 0 w 10328910"/>
                <a:gd name="connsiteY3" fmla="*/ 699462 h 699462"/>
                <a:gd name="connsiteX4" fmla="*/ 0 w 10328910"/>
                <a:gd name="connsiteY4" fmla="*/ 0 h 69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910" h="699462">
                  <a:moveTo>
                    <a:pt x="0" y="0"/>
                  </a:moveTo>
                  <a:lnTo>
                    <a:pt x="10328910" y="0"/>
                  </a:lnTo>
                  <a:lnTo>
                    <a:pt x="9925050" y="699462"/>
                  </a:lnTo>
                  <a:lnTo>
                    <a:pt x="0" y="6994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Content Placeholder 6" descr="A picture containing drawing, food&#10;&#10;Description automatically generated">
            <a:extLst>
              <a:ext uri="{FF2B5EF4-FFF2-40B4-BE49-F238E27FC236}">
                <a16:creationId xmlns:a16="http://schemas.microsoft.com/office/drawing/2014/main" id="{5CA2C303-A734-8045-8A79-56F4BEB2F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532" y="6449842"/>
            <a:ext cx="902512" cy="296191"/>
          </a:xfrm>
          <a:prstGeom prst="rect">
            <a:avLst/>
          </a:prstGeom>
        </p:spPr>
      </p:pic>
      <p:sp>
        <p:nvSpPr>
          <p:cNvPr id="10" name="Text Placeholder 6">
            <a:extLst>
              <a:ext uri="{FF2B5EF4-FFF2-40B4-BE49-F238E27FC236}">
                <a16:creationId xmlns:a16="http://schemas.microsoft.com/office/drawing/2014/main" id="{98568B5A-A602-F545-96C8-ED24DD5D54F5}"/>
              </a:ext>
            </a:extLst>
          </p:cNvPr>
          <p:cNvSpPr>
            <a:spLocks noGrp="1"/>
          </p:cNvSpPr>
          <p:nvPr>
            <p:ph type="body" sz="quarter" idx="13"/>
          </p:nvPr>
        </p:nvSpPr>
        <p:spPr>
          <a:xfrm>
            <a:off x="599441" y="2257778"/>
            <a:ext cx="5359398" cy="3419122"/>
          </a:xfrm>
        </p:spPr>
        <p:txBody>
          <a:bodyPr>
            <a:normAutofit/>
          </a:bodyPr>
          <a:lstStyle>
            <a:lvl1pPr marL="0" indent="0">
              <a:lnSpc>
                <a:spcPct val="150000"/>
              </a:lnSpc>
              <a:buFontTx/>
              <a:buNone/>
              <a:defRPr sz="1800"/>
            </a:lvl1pPr>
          </a:lstStyle>
          <a:p>
            <a:pPr lvl="0"/>
            <a:r>
              <a:rPr lang="en-US"/>
              <a:t>Click to edit Master text styles</a:t>
            </a:r>
          </a:p>
        </p:txBody>
      </p:sp>
      <p:pic>
        <p:nvPicPr>
          <p:cNvPr id="18" name="Picture 17" descr="A picture containing drawing&#10;&#10;Description automatically generated">
            <a:extLst>
              <a:ext uri="{FF2B5EF4-FFF2-40B4-BE49-F238E27FC236}">
                <a16:creationId xmlns:a16="http://schemas.microsoft.com/office/drawing/2014/main" id="{CA8F797C-5F83-074C-987F-1623FD293D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5" name="Text Placeholder 4">
            <a:extLst>
              <a:ext uri="{FF2B5EF4-FFF2-40B4-BE49-F238E27FC236}">
                <a16:creationId xmlns:a16="http://schemas.microsoft.com/office/drawing/2014/main" id="{6017B2A2-5AAB-8F4D-9DC9-8184F0EC646C}"/>
              </a:ext>
            </a:extLst>
          </p:cNvPr>
          <p:cNvSpPr>
            <a:spLocks noGrp="1"/>
          </p:cNvSpPr>
          <p:nvPr>
            <p:ph type="body" sz="quarter" idx="15"/>
          </p:nvPr>
        </p:nvSpPr>
        <p:spPr>
          <a:xfrm>
            <a:off x="599440" y="1485900"/>
            <a:ext cx="5359399" cy="636588"/>
          </a:xfrm>
        </p:spPr>
        <p:txBody>
          <a:bodyPr>
            <a:normAutofit/>
          </a:bodyPr>
          <a:lstStyle>
            <a:lvl1pPr marL="0" indent="0">
              <a:buNone/>
              <a:defRPr sz="2600">
                <a:solidFill>
                  <a:schemeClr val="accent1"/>
                </a:solidFill>
              </a:defRPr>
            </a:lvl1pPr>
          </a:lstStyle>
          <a:p>
            <a:pPr lvl="0"/>
            <a:r>
              <a:rPr lang="en-US"/>
              <a:t>Click to edit Master text styles</a:t>
            </a:r>
          </a:p>
        </p:txBody>
      </p:sp>
      <p:sp>
        <p:nvSpPr>
          <p:cNvPr id="14" name="Text Placeholder 6">
            <a:extLst>
              <a:ext uri="{FF2B5EF4-FFF2-40B4-BE49-F238E27FC236}">
                <a16:creationId xmlns:a16="http://schemas.microsoft.com/office/drawing/2014/main" id="{BB573D64-8C39-394E-9004-1608E6A1672D}"/>
              </a:ext>
            </a:extLst>
          </p:cNvPr>
          <p:cNvSpPr>
            <a:spLocks noGrp="1"/>
          </p:cNvSpPr>
          <p:nvPr>
            <p:ph type="body" sz="quarter" idx="16"/>
          </p:nvPr>
        </p:nvSpPr>
        <p:spPr>
          <a:xfrm>
            <a:off x="6245225" y="2257778"/>
            <a:ext cx="5359399" cy="3419122"/>
          </a:xfrm>
        </p:spPr>
        <p:txBody>
          <a:bodyPr>
            <a:normAutofit/>
          </a:bodyPr>
          <a:lstStyle>
            <a:lvl1pPr marL="0" indent="0">
              <a:lnSpc>
                <a:spcPct val="150000"/>
              </a:lnSpc>
              <a:buFontTx/>
              <a:buNone/>
              <a:defRPr sz="1800"/>
            </a:lvl1pPr>
          </a:lstStyle>
          <a:p>
            <a:pPr lvl="0"/>
            <a:r>
              <a:rPr lang="en-US"/>
              <a:t>Click to edit Master text styles</a:t>
            </a:r>
          </a:p>
        </p:txBody>
      </p:sp>
      <p:sp>
        <p:nvSpPr>
          <p:cNvPr id="15" name="Text Placeholder 4">
            <a:extLst>
              <a:ext uri="{FF2B5EF4-FFF2-40B4-BE49-F238E27FC236}">
                <a16:creationId xmlns:a16="http://schemas.microsoft.com/office/drawing/2014/main" id="{F0292C82-1799-EC47-8AC4-6B11E17A7E5C}"/>
              </a:ext>
            </a:extLst>
          </p:cNvPr>
          <p:cNvSpPr>
            <a:spLocks noGrp="1"/>
          </p:cNvSpPr>
          <p:nvPr>
            <p:ph type="body" sz="quarter" idx="17"/>
          </p:nvPr>
        </p:nvSpPr>
        <p:spPr>
          <a:xfrm>
            <a:off x="6245226" y="1485900"/>
            <a:ext cx="5359399" cy="636588"/>
          </a:xfrm>
        </p:spPr>
        <p:txBody>
          <a:bodyPr>
            <a:normAutofit/>
          </a:bodyPr>
          <a:lstStyle>
            <a:lvl1pPr marL="0" indent="0">
              <a:buNone/>
              <a:defRPr sz="2600">
                <a:solidFill>
                  <a:schemeClr val="accent1"/>
                </a:solidFill>
              </a:defRPr>
            </a:lvl1pPr>
          </a:lstStyle>
          <a:p>
            <a:pPr lvl="0"/>
            <a:r>
              <a:rPr lang="en-US"/>
              <a:t>Click to edit Master text styles</a:t>
            </a:r>
          </a:p>
        </p:txBody>
      </p:sp>
      <p:sp>
        <p:nvSpPr>
          <p:cNvPr id="25" name="Title 1">
            <a:extLst>
              <a:ext uri="{FF2B5EF4-FFF2-40B4-BE49-F238E27FC236}">
                <a16:creationId xmlns:a16="http://schemas.microsoft.com/office/drawing/2014/main" id="{4E2E22B1-A285-46D5-8757-C8ED96689838}"/>
              </a:ext>
            </a:extLst>
          </p:cNvPr>
          <p:cNvSpPr>
            <a:spLocks noGrp="1"/>
          </p:cNvSpPr>
          <p:nvPr>
            <p:ph type="title"/>
          </p:nvPr>
        </p:nvSpPr>
        <p:spPr>
          <a:xfrm>
            <a:off x="599440" y="121084"/>
            <a:ext cx="9194800" cy="476609"/>
          </a:xfrm>
        </p:spPr>
        <p:txBody>
          <a:bodyPr anchor="b">
            <a:normAutofit/>
          </a:bodyPr>
          <a:lstStyle>
            <a:lvl1pP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725525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devices">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4CB5836F-0AAB-9C4B-A245-57AF300B4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120" y="5960962"/>
            <a:ext cx="1453324" cy="476609"/>
          </a:xfrm>
          <a:prstGeom prst="rect">
            <a:avLst/>
          </a:prstGeom>
        </p:spPr>
      </p:pic>
      <p:pic>
        <p:nvPicPr>
          <p:cNvPr id="6" name="Picture Placeholder 5" descr="A picture containing text, indoor&#10;&#10;Description automatically generated">
            <a:extLst>
              <a:ext uri="{FF2B5EF4-FFF2-40B4-BE49-F238E27FC236}">
                <a16:creationId xmlns:a16="http://schemas.microsoft.com/office/drawing/2014/main" id="{F7F3A82C-95E5-8D41-A674-ACB0D9C160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1" b="231"/>
          <a:stretch>
            <a:fillRect/>
          </a:stretch>
        </p:blipFill>
        <p:spPr>
          <a:xfrm>
            <a:off x="5667579" y="824003"/>
            <a:ext cx="6628923" cy="5375263"/>
          </a:xfrm>
          <a:prstGeom prst="rect">
            <a:avLst/>
          </a:prstGeom>
        </p:spPr>
      </p:pic>
      <p:sp>
        <p:nvSpPr>
          <p:cNvPr id="8" name="Text Placeholder 10">
            <a:extLst>
              <a:ext uri="{FF2B5EF4-FFF2-40B4-BE49-F238E27FC236}">
                <a16:creationId xmlns:a16="http://schemas.microsoft.com/office/drawing/2014/main" id="{2BA59827-4D97-4E7F-B3D8-5FF95E32AA54}"/>
              </a:ext>
            </a:extLst>
          </p:cNvPr>
          <p:cNvSpPr>
            <a:spLocks noGrp="1"/>
          </p:cNvSpPr>
          <p:nvPr>
            <p:ph type="body" sz="quarter" idx="13" hasCustomPrompt="1"/>
          </p:nvPr>
        </p:nvSpPr>
        <p:spPr>
          <a:xfrm>
            <a:off x="602145" y="3614195"/>
            <a:ext cx="4615168" cy="1376916"/>
          </a:xfrm>
        </p:spPr>
        <p:txBody>
          <a:bodyPr/>
          <a:lstStyle>
            <a:lvl1pPr marL="0" indent="0">
              <a:buFont typeface="Arial" panose="020B0604020202020204" pitchFamily="34" charset="0"/>
              <a:buNone/>
              <a:defRPr>
                <a:solidFill>
                  <a:schemeClr val="accent3"/>
                </a:solidFill>
              </a:defRPr>
            </a:lvl1pPr>
            <a:lvl5pPr marL="1828800" indent="0">
              <a:buNone/>
              <a:defRPr>
                <a:solidFill>
                  <a:schemeClr val="bg1"/>
                </a:solidFill>
              </a:defRPr>
            </a:lvl5pPr>
          </a:lstStyle>
          <a:p>
            <a:pPr lvl="0"/>
            <a:r>
              <a:rPr lang="en-GB" dirty="0"/>
              <a:t>Click to edit subtitle</a:t>
            </a:r>
            <a:endParaRPr lang="en-US" dirty="0"/>
          </a:p>
        </p:txBody>
      </p:sp>
      <p:sp>
        <p:nvSpPr>
          <p:cNvPr id="9" name="Title 1">
            <a:extLst>
              <a:ext uri="{FF2B5EF4-FFF2-40B4-BE49-F238E27FC236}">
                <a16:creationId xmlns:a16="http://schemas.microsoft.com/office/drawing/2014/main" id="{47043F3A-F20F-4D76-B687-A8B0EC49EA27}"/>
              </a:ext>
            </a:extLst>
          </p:cNvPr>
          <p:cNvSpPr>
            <a:spLocks noGrp="1"/>
          </p:cNvSpPr>
          <p:nvPr>
            <p:ph type="title"/>
          </p:nvPr>
        </p:nvSpPr>
        <p:spPr>
          <a:xfrm>
            <a:off x="589281" y="1592352"/>
            <a:ext cx="5329780" cy="1881578"/>
          </a:xfrm>
        </p:spPr>
        <p:txBody>
          <a:bodyPr anchor="b">
            <a:normAutofit/>
          </a:bodyPr>
          <a:lstStyle>
            <a:lvl1pPr>
              <a:defRPr sz="48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1404493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text boxes blu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11C3BB7-26DA-4BF9-8CFF-29C840C267BC}"/>
              </a:ext>
            </a:extLst>
          </p:cNvPr>
          <p:cNvGrpSpPr/>
          <p:nvPr userDrawn="1"/>
        </p:nvGrpSpPr>
        <p:grpSpPr>
          <a:xfrm>
            <a:off x="1" y="0"/>
            <a:ext cx="12191999" cy="701029"/>
            <a:chOff x="1" y="0"/>
            <a:chExt cx="12191999" cy="701029"/>
          </a:xfrm>
        </p:grpSpPr>
        <p:sp>
          <p:nvSpPr>
            <p:cNvPr id="20" name="Rectangle 1">
              <a:extLst>
                <a:ext uri="{FF2B5EF4-FFF2-40B4-BE49-F238E27FC236}">
                  <a16:creationId xmlns:a16="http://schemas.microsoft.com/office/drawing/2014/main" id="{649FE16C-5F82-4172-A9B8-A5139782A340}"/>
                </a:ext>
              </a:extLst>
            </p:cNvPr>
            <p:cNvSpPr/>
            <p:nvPr userDrawn="1"/>
          </p:nvSpPr>
          <p:spPr>
            <a:xfrm>
              <a:off x="10005066" y="0"/>
              <a:ext cx="2186934" cy="701029"/>
            </a:xfrm>
            <a:custGeom>
              <a:avLst/>
              <a:gdLst>
                <a:gd name="connsiteX0" fmla="*/ 0 w 2186934"/>
                <a:gd name="connsiteY0" fmla="*/ 0 h 701029"/>
                <a:gd name="connsiteX1" fmla="*/ 2186934 w 2186934"/>
                <a:gd name="connsiteY1" fmla="*/ 0 h 701029"/>
                <a:gd name="connsiteX2" fmla="*/ 2186934 w 2186934"/>
                <a:gd name="connsiteY2" fmla="*/ 701029 h 701029"/>
                <a:gd name="connsiteX3" fmla="*/ 0 w 2186934"/>
                <a:gd name="connsiteY3" fmla="*/ 701029 h 701029"/>
                <a:gd name="connsiteX4" fmla="*/ 0 w 2186934"/>
                <a:gd name="connsiteY4" fmla="*/ 0 h 701029"/>
                <a:gd name="connsiteX0" fmla="*/ 0 w 2186934"/>
                <a:gd name="connsiteY0" fmla="*/ 1905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5" fmla="*/ 0 w 2186934"/>
                <a:gd name="connsiteY5" fmla="*/ 1905 h 702934"/>
                <a:gd name="connsiteX0" fmla="*/ 0 w 2186934"/>
                <a:gd name="connsiteY0" fmla="*/ 702934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0" fmla="*/ 0 w 2186934"/>
                <a:gd name="connsiteY0" fmla="*/ 701029 h 701029"/>
                <a:gd name="connsiteX1" fmla="*/ 402901 w 2186934"/>
                <a:gd name="connsiteY1" fmla="*/ 0 h 701029"/>
                <a:gd name="connsiteX2" fmla="*/ 2186934 w 2186934"/>
                <a:gd name="connsiteY2" fmla="*/ 0 h 701029"/>
                <a:gd name="connsiteX3" fmla="*/ 2186934 w 2186934"/>
                <a:gd name="connsiteY3" fmla="*/ 701029 h 701029"/>
                <a:gd name="connsiteX4" fmla="*/ 0 w 2186934"/>
                <a:gd name="connsiteY4" fmla="*/ 701029 h 70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34" h="701029">
                  <a:moveTo>
                    <a:pt x="0" y="701029"/>
                  </a:moveTo>
                  <a:lnTo>
                    <a:pt x="402901" y="0"/>
                  </a:lnTo>
                  <a:lnTo>
                    <a:pt x="2186934" y="0"/>
                  </a:lnTo>
                  <a:lnTo>
                    <a:pt x="2186934" y="701029"/>
                  </a:lnTo>
                  <a:lnTo>
                    <a:pt x="0" y="7010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4" name="Rectangle 2">
              <a:extLst>
                <a:ext uri="{FF2B5EF4-FFF2-40B4-BE49-F238E27FC236}">
                  <a16:creationId xmlns:a16="http://schemas.microsoft.com/office/drawing/2014/main" id="{CE1D1121-977A-4874-9F5A-AB778523F6E5}"/>
                </a:ext>
              </a:extLst>
            </p:cNvPr>
            <p:cNvSpPr/>
            <p:nvPr userDrawn="1"/>
          </p:nvSpPr>
          <p:spPr>
            <a:xfrm>
              <a:off x="1" y="0"/>
              <a:ext cx="10328910" cy="699462"/>
            </a:xfrm>
            <a:custGeom>
              <a:avLst/>
              <a:gdLst>
                <a:gd name="connsiteX0" fmla="*/ 0 w 9925050"/>
                <a:gd name="connsiteY0" fmla="*/ 0 h 699462"/>
                <a:gd name="connsiteX1" fmla="*/ 9925050 w 9925050"/>
                <a:gd name="connsiteY1" fmla="*/ 0 h 699462"/>
                <a:gd name="connsiteX2" fmla="*/ 9925050 w 9925050"/>
                <a:gd name="connsiteY2" fmla="*/ 699462 h 699462"/>
                <a:gd name="connsiteX3" fmla="*/ 0 w 9925050"/>
                <a:gd name="connsiteY3" fmla="*/ 699462 h 699462"/>
                <a:gd name="connsiteX4" fmla="*/ 0 w 9925050"/>
                <a:gd name="connsiteY4" fmla="*/ 0 h 699462"/>
                <a:gd name="connsiteX0" fmla="*/ 0 w 10304145"/>
                <a:gd name="connsiteY0" fmla="*/ 0 h 699462"/>
                <a:gd name="connsiteX1" fmla="*/ 10304145 w 10304145"/>
                <a:gd name="connsiteY1" fmla="*/ 0 h 699462"/>
                <a:gd name="connsiteX2" fmla="*/ 9925050 w 10304145"/>
                <a:gd name="connsiteY2" fmla="*/ 699462 h 699462"/>
                <a:gd name="connsiteX3" fmla="*/ 0 w 10304145"/>
                <a:gd name="connsiteY3" fmla="*/ 699462 h 699462"/>
                <a:gd name="connsiteX4" fmla="*/ 0 w 10304145"/>
                <a:gd name="connsiteY4" fmla="*/ 0 h 699462"/>
                <a:gd name="connsiteX0" fmla="*/ 0 w 10328910"/>
                <a:gd name="connsiteY0" fmla="*/ 0 h 699462"/>
                <a:gd name="connsiteX1" fmla="*/ 10328910 w 10328910"/>
                <a:gd name="connsiteY1" fmla="*/ 0 h 699462"/>
                <a:gd name="connsiteX2" fmla="*/ 9925050 w 10328910"/>
                <a:gd name="connsiteY2" fmla="*/ 699462 h 699462"/>
                <a:gd name="connsiteX3" fmla="*/ 0 w 10328910"/>
                <a:gd name="connsiteY3" fmla="*/ 699462 h 699462"/>
                <a:gd name="connsiteX4" fmla="*/ 0 w 10328910"/>
                <a:gd name="connsiteY4" fmla="*/ 0 h 69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910" h="699462">
                  <a:moveTo>
                    <a:pt x="0" y="0"/>
                  </a:moveTo>
                  <a:lnTo>
                    <a:pt x="10328910" y="0"/>
                  </a:lnTo>
                  <a:lnTo>
                    <a:pt x="9925050" y="699462"/>
                  </a:lnTo>
                  <a:lnTo>
                    <a:pt x="0" y="6994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Content Placeholder 6" descr="A picture containing drawing, food&#10;&#10;Description automatically generated">
            <a:extLst>
              <a:ext uri="{FF2B5EF4-FFF2-40B4-BE49-F238E27FC236}">
                <a16:creationId xmlns:a16="http://schemas.microsoft.com/office/drawing/2014/main" id="{5CA2C303-A734-8045-8A79-56F4BEB2F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532" y="6449842"/>
            <a:ext cx="902512" cy="296191"/>
          </a:xfrm>
          <a:prstGeom prst="rect">
            <a:avLst/>
          </a:prstGeom>
        </p:spPr>
      </p:pic>
      <p:sp>
        <p:nvSpPr>
          <p:cNvPr id="2" name="Rectangle 1">
            <a:extLst>
              <a:ext uri="{FF2B5EF4-FFF2-40B4-BE49-F238E27FC236}">
                <a16:creationId xmlns:a16="http://schemas.microsoft.com/office/drawing/2014/main" id="{CC79D934-8EF6-6447-9595-935B48C92AF8}"/>
              </a:ext>
            </a:extLst>
          </p:cNvPr>
          <p:cNvSpPr/>
          <p:nvPr userDrawn="1"/>
        </p:nvSpPr>
        <p:spPr>
          <a:xfrm>
            <a:off x="824119" y="1237425"/>
            <a:ext cx="4857335" cy="4200525"/>
          </a:xfrm>
          <a:prstGeom prst="rect">
            <a:avLst/>
          </a:prstGeom>
          <a:solidFill>
            <a:srgbClr val="D1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CE93CC-D6A1-5248-8290-4DEEF796D662}"/>
              </a:ext>
            </a:extLst>
          </p:cNvPr>
          <p:cNvSpPr/>
          <p:nvPr userDrawn="1"/>
        </p:nvSpPr>
        <p:spPr>
          <a:xfrm>
            <a:off x="6510544" y="1237425"/>
            <a:ext cx="4857335" cy="4200525"/>
          </a:xfrm>
          <a:prstGeom prst="rect">
            <a:avLst/>
          </a:prstGeom>
          <a:solidFill>
            <a:srgbClr val="D1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BE86C-4A3B-B140-8EB3-46C7785C0267}"/>
              </a:ext>
            </a:extLst>
          </p:cNvPr>
          <p:cNvSpPr/>
          <p:nvPr userDrawn="1"/>
        </p:nvSpPr>
        <p:spPr>
          <a:xfrm>
            <a:off x="824119" y="1237425"/>
            <a:ext cx="4857335" cy="50565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0318249-8226-C94F-AFEC-E2B077FB4AC4}"/>
              </a:ext>
            </a:extLst>
          </p:cNvPr>
          <p:cNvSpPr>
            <a:spLocks noGrp="1"/>
          </p:cNvSpPr>
          <p:nvPr>
            <p:ph type="body" sz="quarter" idx="10"/>
          </p:nvPr>
        </p:nvSpPr>
        <p:spPr>
          <a:xfrm>
            <a:off x="1285880" y="1308481"/>
            <a:ext cx="3971925" cy="363537"/>
          </a:xfrm>
        </p:spPr>
        <p:txBody>
          <a:bodyPr>
            <a:noAutofit/>
          </a:bodyPr>
          <a:lstStyle>
            <a:lvl1pPr marL="0" indent="0" algn="ctr">
              <a:buFontTx/>
              <a:buNone/>
              <a:defRPr sz="2000">
                <a:solidFill>
                  <a:schemeClr val="bg1"/>
                </a:solidFill>
              </a:defRPr>
            </a:lvl1pPr>
          </a:lstStyle>
          <a:p>
            <a:pPr lvl="0"/>
            <a:r>
              <a:rPr lang="en-US"/>
              <a:t>Click to edit Master text styles</a:t>
            </a:r>
          </a:p>
        </p:txBody>
      </p:sp>
      <p:sp>
        <p:nvSpPr>
          <p:cNvPr id="17" name="Rectangle 16">
            <a:extLst>
              <a:ext uri="{FF2B5EF4-FFF2-40B4-BE49-F238E27FC236}">
                <a16:creationId xmlns:a16="http://schemas.microsoft.com/office/drawing/2014/main" id="{A53801DB-2ED1-5041-9D2B-BBB8A3413531}"/>
              </a:ext>
            </a:extLst>
          </p:cNvPr>
          <p:cNvSpPr/>
          <p:nvPr userDrawn="1"/>
        </p:nvSpPr>
        <p:spPr>
          <a:xfrm>
            <a:off x="6510544" y="1237425"/>
            <a:ext cx="4857335" cy="50565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Placeholder 4">
            <a:extLst>
              <a:ext uri="{FF2B5EF4-FFF2-40B4-BE49-F238E27FC236}">
                <a16:creationId xmlns:a16="http://schemas.microsoft.com/office/drawing/2014/main" id="{EA7DDC13-438C-2942-9C58-DD2D1DC645E4}"/>
              </a:ext>
            </a:extLst>
          </p:cNvPr>
          <p:cNvSpPr>
            <a:spLocks noGrp="1"/>
          </p:cNvSpPr>
          <p:nvPr>
            <p:ph type="body" sz="quarter" idx="11"/>
          </p:nvPr>
        </p:nvSpPr>
        <p:spPr>
          <a:xfrm>
            <a:off x="6972305" y="1308481"/>
            <a:ext cx="3971925" cy="363537"/>
          </a:xfrm>
        </p:spPr>
        <p:txBody>
          <a:bodyPr>
            <a:noAutofit/>
          </a:bodyPr>
          <a:lstStyle>
            <a:lvl1pPr marL="0" indent="0" algn="ctr">
              <a:buFontTx/>
              <a:buNone/>
              <a:defRPr sz="2000">
                <a:solidFill>
                  <a:schemeClr val="bg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3FB80CE3-4B81-4241-B297-8447439D88B3}"/>
              </a:ext>
            </a:extLst>
          </p:cNvPr>
          <p:cNvSpPr>
            <a:spLocks noGrp="1"/>
          </p:cNvSpPr>
          <p:nvPr>
            <p:ph type="body" sz="quarter" idx="12"/>
          </p:nvPr>
        </p:nvSpPr>
        <p:spPr>
          <a:xfrm>
            <a:off x="1185864" y="1985963"/>
            <a:ext cx="4114800" cy="3200400"/>
          </a:xfrm>
        </p:spPr>
        <p:txBody>
          <a:bodyPr>
            <a:normAutofit/>
          </a:bodyPr>
          <a:lstStyle>
            <a:lvl1pPr marL="342900" indent="-342900" algn="l">
              <a:buFont typeface="Arial" panose="020B0604020202020204" pitchFamily="34" charset="0"/>
              <a:buChar char="•"/>
              <a:defRPr sz="1800"/>
            </a:lvl1pPr>
            <a:lvl2pPr>
              <a:defRPr sz="2000"/>
            </a:lvl2pPr>
            <a:lvl3pPr>
              <a:defRPr sz="2000"/>
            </a:lvl3pPr>
            <a:lvl4pPr>
              <a:defRPr sz="2000"/>
            </a:lvl4pPr>
            <a:lvl5pPr>
              <a:defRPr sz="2000"/>
            </a:lvl5pPr>
          </a:lstStyle>
          <a:p>
            <a:pPr lvl="0"/>
            <a:r>
              <a:rPr lang="en-US"/>
              <a:t>Click to edit Master text styles</a:t>
            </a:r>
          </a:p>
        </p:txBody>
      </p:sp>
      <p:sp>
        <p:nvSpPr>
          <p:cNvPr id="19" name="Text Placeholder 7">
            <a:extLst>
              <a:ext uri="{FF2B5EF4-FFF2-40B4-BE49-F238E27FC236}">
                <a16:creationId xmlns:a16="http://schemas.microsoft.com/office/drawing/2014/main" id="{3F22DEA2-BCE9-874C-A1B6-EF313F11B40E}"/>
              </a:ext>
            </a:extLst>
          </p:cNvPr>
          <p:cNvSpPr>
            <a:spLocks noGrp="1"/>
          </p:cNvSpPr>
          <p:nvPr>
            <p:ph type="body" sz="quarter" idx="13"/>
          </p:nvPr>
        </p:nvSpPr>
        <p:spPr>
          <a:xfrm>
            <a:off x="6886577" y="1985963"/>
            <a:ext cx="4114800" cy="3200400"/>
          </a:xfrm>
        </p:spPr>
        <p:txBody>
          <a:bodyPr>
            <a:normAutofit/>
          </a:bodyPr>
          <a:lstStyle>
            <a:lvl1pPr marL="342900" indent="-342900" algn="l">
              <a:buFont typeface="Arial" panose="020B0604020202020204" pitchFamily="34" charset="0"/>
              <a:buChar char="•"/>
              <a:defRPr sz="1800"/>
            </a:lvl1pPr>
            <a:lvl2pPr>
              <a:defRPr sz="2000"/>
            </a:lvl2pPr>
            <a:lvl3pPr>
              <a:defRPr sz="2000"/>
            </a:lvl3pPr>
            <a:lvl4pPr>
              <a:defRPr sz="2000"/>
            </a:lvl4pPr>
            <a:lvl5pPr>
              <a:defRPr sz="2000"/>
            </a:lvl5pPr>
          </a:lstStyle>
          <a:p>
            <a:pPr lvl="0"/>
            <a:r>
              <a:rPr lang="en-US"/>
              <a:t>Click to edit Master text styles</a:t>
            </a:r>
          </a:p>
        </p:txBody>
      </p:sp>
      <p:pic>
        <p:nvPicPr>
          <p:cNvPr id="23" name="Picture 22" descr="A picture containing drawing&#10;&#10;Description automatically generated">
            <a:extLst>
              <a:ext uri="{FF2B5EF4-FFF2-40B4-BE49-F238E27FC236}">
                <a16:creationId xmlns:a16="http://schemas.microsoft.com/office/drawing/2014/main" id="{B7F3EEFE-2F21-4842-9A57-A9802A57A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21" name="Title 1">
            <a:extLst>
              <a:ext uri="{FF2B5EF4-FFF2-40B4-BE49-F238E27FC236}">
                <a16:creationId xmlns:a16="http://schemas.microsoft.com/office/drawing/2014/main" id="{DC0BFFD3-3F6F-4B61-88FF-6877818927A3}"/>
              </a:ext>
            </a:extLst>
          </p:cNvPr>
          <p:cNvSpPr>
            <a:spLocks noGrp="1"/>
          </p:cNvSpPr>
          <p:nvPr>
            <p:ph type="title"/>
          </p:nvPr>
        </p:nvSpPr>
        <p:spPr>
          <a:xfrm>
            <a:off x="599440" y="121084"/>
            <a:ext cx="9194800" cy="476609"/>
          </a:xfrm>
        </p:spPr>
        <p:txBody>
          <a:bodyPr anchor="b">
            <a:normAutofit/>
          </a:bodyPr>
          <a:lstStyle>
            <a:lvl1pP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723821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text boxes blue">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939BB84-6E87-43D4-B6D9-4FD234A7D269}"/>
              </a:ext>
            </a:extLst>
          </p:cNvPr>
          <p:cNvGrpSpPr/>
          <p:nvPr userDrawn="1"/>
        </p:nvGrpSpPr>
        <p:grpSpPr>
          <a:xfrm>
            <a:off x="1" y="0"/>
            <a:ext cx="12191999" cy="701029"/>
            <a:chOff x="1" y="0"/>
            <a:chExt cx="12191999" cy="701029"/>
          </a:xfrm>
        </p:grpSpPr>
        <p:sp>
          <p:nvSpPr>
            <p:cNvPr id="23" name="Rectangle 1">
              <a:extLst>
                <a:ext uri="{FF2B5EF4-FFF2-40B4-BE49-F238E27FC236}">
                  <a16:creationId xmlns:a16="http://schemas.microsoft.com/office/drawing/2014/main" id="{44815A87-F71C-4699-ACC8-50FE400A1AEB}"/>
                </a:ext>
              </a:extLst>
            </p:cNvPr>
            <p:cNvSpPr/>
            <p:nvPr userDrawn="1"/>
          </p:nvSpPr>
          <p:spPr>
            <a:xfrm>
              <a:off x="10005066" y="0"/>
              <a:ext cx="2186934" cy="701029"/>
            </a:xfrm>
            <a:custGeom>
              <a:avLst/>
              <a:gdLst>
                <a:gd name="connsiteX0" fmla="*/ 0 w 2186934"/>
                <a:gd name="connsiteY0" fmla="*/ 0 h 701029"/>
                <a:gd name="connsiteX1" fmla="*/ 2186934 w 2186934"/>
                <a:gd name="connsiteY1" fmla="*/ 0 h 701029"/>
                <a:gd name="connsiteX2" fmla="*/ 2186934 w 2186934"/>
                <a:gd name="connsiteY2" fmla="*/ 701029 h 701029"/>
                <a:gd name="connsiteX3" fmla="*/ 0 w 2186934"/>
                <a:gd name="connsiteY3" fmla="*/ 701029 h 701029"/>
                <a:gd name="connsiteX4" fmla="*/ 0 w 2186934"/>
                <a:gd name="connsiteY4" fmla="*/ 0 h 701029"/>
                <a:gd name="connsiteX0" fmla="*/ 0 w 2186934"/>
                <a:gd name="connsiteY0" fmla="*/ 1905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5" fmla="*/ 0 w 2186934"/>
                <a:gd name="connsiteY5" fmla="*/ 1905 h 702934"/>
                <a:gd name="connsiteX0" fmla="*/ 0 w 2186934"/>
                <a:gd name="connsiteY0" fmla="*/ 702934 h 702934"/>
                <a:gd name="connsiteX1" fmla="*/ 413379 w 2186934"/>
                <a:gd name="connsiteY1" fmla="*/ 0 h 702934"/>
                <a:gd name="connsiteX2" fmla="*/ 2186934 w 2186934"/>
                <a:gd name="connsiteY2" fmla="*/ 1905 h 702934"/>
                <a:gd name="connsiteX3" fmla="*/ 2186934 w 2186934"/>
                <a:gd name="connsiteY3" fmla="*/ 702934 h 702934"/>
                <a:gd name="connsiteX4" fmla="*/ 0 w 2186934"/>
                <a:gd name="connsiteY4" fmla="*/ 702934 h 702934"/>
                <a:gd name="connsiteX0" fmla="*/ 0 w 2186934"/>
                <a:gd name="connsiteY0" fmla="*/ 701029 h 701029"/>
                <a:gd name="connsiteX1" fmla="*/ 402901 w 2186934"/>
                <a:gd name="connsiteY1" fmla="*/ 0 h 701029"/>
                <a:gd name="connsiteX2" fmla="*/ 2186934 w 2186934"/>
                <a:gd name="connsiteY2" fmla="*/ 0 h 701029"/>
                <a:gd name="connsiteX3" fmla="*/ 2186934 w 2186934"/>
                <a:gd name="connsiteY3" fmla="*/ 701029 h 701029"/>
                <a:gd name="connsiteX4" fmla="*/ 0 w 2186934"/>
                <a:gd name="connsiteY4" fmla="*/ 701029 h 701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934" h="701029">
                  <a:moveTo>
                    <a:pt x="0" y="701029"/>
                  </a:moveTo>
                  <a:lnTo>
                    <a:pt x="402901" y="0"/>
                  </a:lnTo>
                  <a:lnTo>
                    <a:pt x="2186934" y="0"/>
                  </a:lnTo>
                  <a:lnTo>
                    <a:pt x="2186934" y="701029"/>
                  </a:lnTo>
                  <a:lnTo>
                    <a:pt x="0" y="7010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Rectangle 2">
              <a:extLst>
                <a:ext uri="{FF2B5EF4-FFF2-40B4-BE49-F238E27FC236}">
                  <a16:creationId xmlns:a16="http://schemas.microsoft.com/office/drawing/2014/main" id="{E439BDF0-659E-482B-AEBC-24DB7AA54D32}"/>
                </a:ext>
              </a:extLst>
            </p:cNvPr>
            <p:cNvSpPr/>
            <p:nvPr userDrawn="1"/>
          </p:nvSpPr>
          <p:spPr>
            <a:xfrm>
              <a:off x="1" y="0"/>
              <a:ext cx="10328910" cy="699462"/>
            </a:xfrm>
            <a:custGeom>
              <a:avLst/>
              <a:gdLst>
                <a:gd name="connsiteX0" fmla="*/ 0 w 9925050"/>
                <a:gd name="connsiteY0" fmla="*/ 0 h 699462"/>
                <a:gd name="connsiteX1" fmla="*/ 9925050 w 9925050"/>
                <a:gd name="connsiteY1" fmla="*/ 0 h 699462"/>
                <a:gd name="connsiteX2" fmla="*/ 9925050 w 9925050"/>
                <a:gd name="connsiteY2" fmla="*/ 699462 h 699462"/>
                <a:gd name="connsiteX3" fmla="*/ 0 w 9925050"/>
                <a:gd name="connsiteY3" fmla="*/ 699462 h 699462"/>
                <a:gd name="connsiteX4" fmla="*/ 0 w 9925050"/>
                <a:gd name="connsiteY4" fmla="*/ 0 h 699462"/>
                <a:gd name="connsiteX0" fmla="*/ 0 w 10304145"/>
                <a:gd name="connsiteY0" fmla="*/ 0 h 699462"/>
                <a:gd name="connsiteX1" fmla="*/ 10304145 w 10304145"/>
                <a:gd name="connsiteY1" fmla="*/ 0 h 699462"/>
                <a:gd name="connsiteX2" fmla="*/ 9925050 w 10304145"/>
                <a:gd name="connsiteY2" fmla="*/ 699462 h 699462"/>
                <a:gd name="connsiteX3" fmla="*/ 0 w 10304145"/>
                <a:gd name="connsiteY3" fmla="*/ 699462 h 699462"/>
                <a:gd name="connsiteX4" fmla="*/ 0 w 10304145"/>
                <a:gd name="connsiteY4" fmla="*/ 0 h 699462"/>
                <a:gd name="connsiteX0" fmla="*/ 0 w 10328910"/>
                <a:gd name="connsiteY0" fmla="*/ 0 h 699462"/>
                <a:gd name="connsiteX1" fmla="*/ 10328910 w 10328910"/>
                <a:gd name="connsiteY1" fmla="*/ 0 h 699462"/>
                <a:gd name="connsiteX2" fmla="*/ 9925050 w 10328910"/>
                <a:gd name="connsiteY2" fmla="*/ 699462 h 699462"/>
                <a:gd name="connsiteX3" fmla="*/ 0 w 10328910"/>
                <a:gd name="connsiteY3" fmla="*/ 699462 h 699462"/>
                <a:gd name="connsiteX4" fmla="*/ 0 w 10328910"/>
                <a:gd name="connsiteY4" fmla="*/ 0 h 69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8910" h="699462">
                  <a:moveTo>
                    <a:pt x="0" y="0"/>
                  </a:moveTo>
                  <a:lnTo>
                    <a:pt x="10328910" y="0"/>
                  </a:lnTo>
                  <a:lnTo>
                    <a:pt x="9925050" y="699462"/>
                  </a:lnTo>
                  <a:lnTo>
                    <a:pt x="0" y="69946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Content Placeholder 6" descr="A picture containing drawing, food&#10;&#10;Description automatically generated">
            <a:extLst>
              <a:ext uri="{FF2B5EF4-FFF2-40B4-BE49-F238E27FC236}">
                <a16:creationId xmlns:a16="http://schemas.microsoft.com/office/drawing/2014/main" id="{5CA2C303-A734-8045-8A79-56F4BEB2F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8532" y="6449842"/>
            <a:ext cx="902512" cy="296191"/>
          </a:xfrm>
          <a:prstGeom prst="rect">
            <a:avLst/>
          </a:prstGeom>
        </p:spPr>
      </p:pic>
      <p:sp>
        <p:nvSpPr>
          <p:cNvPr id="9" name="Title 1">
            <a:extLst>
              <a:ext uri="{FF2B5EF4-FFF2-40B4-BE49-F238E27FC236}">
                <a16:creationId xmlns:a16="http://schemas.microsoft.com/office/drawing/2014/main" id="{2798C71C-6C8A-3240-8CB7-95E97A3D95E3}"/>
              </a:ext>
            </a:extLst>
          </p:cNvPr>
          <p:cNvSpPr>
            <a:spLocks noGrp="1"/>
          </p:cNvSpPr>
          <p:nvPr>
            <p:ph type="title"/>
          </p:nvPr>
        </p:nvSpPr>
        <p:spPr>
          <a:xfrm>
            <a:off x="747920" y="121084"/>
            <a:ext cx="9095991" cy="476609"/>
          </a:xfrm>
        </p:spPr>
        <p:txBody>
          <a:bodyPr anchor="b">
            <a:normAutofit/>
          </a:bodyPr>
          <a:lstStyle>
            <a:lvl1pPr>
              <a:defRPr sz="2800">
                <a:solidFill>
                  <a:schemeClr val="bg1"/>
                </a:solidFill>
              </a:defRPr>
            </a:lvl1pPr>
          </a:lstStyle>
          <a:p>
            <a:r>
              <a:rPr lang="en-US"/>
              <a:t>Click to edit Master title style</a:t>
            </a:r>
            <a:endParaRPr lang="en-GB" dirty="0"/>
          </a:p>
        </p:txBody>
      </p:sp>
      <p:sp>
        <p:nvSpPr>
          <p:cNvPr id="2" name="Rectangle 1">
            <a:extLst>
              <a:ext uri="{FF2B5EF4-FFF2-40B4-BE49-F238E27FC236}">
                <a16:creationId xmlns:a16="http://schemas.microsoft.com/office/drawing/2014/main" id="{CC79D934-8EF6-6447-9595-935B48C92AF8}"/>
              </a:ext>
            </a:extLst>
          </p:cNvPr>
          <p:cNvSpPr/>
          <p:nvPr userDrawn="1"/>
        </p:nvSpPr>
        <p:spPr>
          <a:xfrm>
            <a:off x="824121" y="1237425"/>
            <a:ext cx="3276440" cy="4200525"/>
          </a:xfrm>
          <a:prstGeom prst="rect">
            <a:avLst/>
          </a:prstGeom>
          <a:solidFill>
            <a:srgbClr val="D1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9BE86C-4A3B-B140-8EB3-46C7785C0267}"/>
              </a:ext>
            </a:extLst>
          </p:cNvPr>
          <p:cNvSpPr/>
          <p:nvPr userDrawn="1"/>
        </p:nvSpPr>
        <p:spPr>
          <a:xfrm>
            <a:off x="824121" y="1237425"/>
            <a:ext cx="3276440" cy="50565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0318249-8226-C94F-AFEC-E2B077FB4AC4}"/>
              </a:ext>
            </a:extLst>
          </p:cNvPr>
          <p:cNvSpPr>
            <a:spLocks noGrp="1"/>
          </p:cNvSpPr>
          <p:nvPr>
            <p:ph type="body" sz="quarter" idx="10"/>
          </p:nvPr>
        </p:nvSpPr>
        <p:spPr>
          <a:xfrm>
            <a:off x="1152686" y="1294193"/>
            <a:ext cx="2662077" cy="363537"/>
          </a:xfrm>
        </p:spPr>
        <p:txBody>
          <a:bodyPr>
            <a:noAutofit/>
          </a:bodyPr>
          <a:lstStyle>
            <a:lvl1pPr marL="0" indent="0" algn="ctr">
              <a:buFontTx/>
              <a:buNone/>
              <a:defRPr sz="2000">
                <a:solidFill>
                  <a:schemeClr val="bg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3FB80CE3-4B81-4241-B297-8447439D88B3}"/>
              </a:ext>
            </a:extLst>
          </p:cNvPr>
          <p:cNvSpPr>
            <a:spLocks noGrp="1"/>
          </p:cNvSpPr>
          <p:nvPr>
            <p:ph type="body" sz="quarter" idx="12"/>
          </p:nvPr>
        </p:nvSpPr>
        <p:spPr>
          <a:xfrm>
            <a:off x="1099666" y="2099732"/>
            <a:ext cx="2715097" cy="3090979"/>
          </a:xfrm>
        </p:spPr>
        <p:txBody>
          <a:bodyPr>
            <a:normAutofit/>
          </a:bodyPr>
          <a:lstStyle>
            <a:lvl1pPr marL="342000" indent="-285750" algn="l">
              <a:lnSpc>
                <a:spcPct val="100000"/>
              </a:lnSpc>
              <a:spcBef>
                <a:spcPts val="1200"/>
              </a:spcBef>
              <a:buFont typeface="Arial" panose="020B0604020202020204" pitchFamily="34" charset="0"/>
              <a:buChar char="•"/>
              <a:defRPr sz="1600"/>
            </a:lvl1pPr>
            <a:lvl2pPr>
              <a:defRPr sz="2000"/>
            </a:lvl2pPr>
            <a:lvl3pPr>
              <a:defRPr sz="2000"/>
            </a:lvl3pPr>
            <a:lvl4pPr>
              <a:defRPr sz="2000"/>
            </a:lvl4pPr>
            <a:lvl5pPr>
              <a:defRPr sz="2000"/>
            </a:lvl5pPr>
          </a:lstStyle>
          <a:p>
            <a:pPr lvl="0"/>
            <a:r>
              <a:rPr lang="en-US"/>
              <a:t>Click to edit Master text styles</a:t>
            </a:r>
          </a:p>
        </p:txBody>
      </p:sp>
      <p:sp>
        <p:nvSpPr>
          <p:cNvPr id="28" name="Rectangle 27">
            <a:extLst>
              <a:ext uri="{FF2B5EF4-FFF2-40B4-BE49-F238E27FC236}">
                <a16:creationId xmlns:a16="http://schemas.microsoft.com/office/drawing/2014/main" id="{1F781627-F194-344E-8BCD-BDEE98F077CD}"/>
              </a:ext>
            </a:extLst>
          </p:cNvPr>
          <p:cNvSpPr/>
          <p:nvPr userDrawn="1"/>
        </p:nvSpPr>
        <p:spPr>
          <a:xfrm>
            <a:off x="4446002" y="1237425"/>
            <a:ext cx="3276440" cy="4200525"/>
          </a:xfrm>
          <a:prstGeom prst="rect">
            <a:avLst/>
          </a:prstGeom>
          <a:solidFill>
            <a:srgbClr val="D1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883CF01-1ED5-AC4E-99A8-E43C77A537A8}"/>
              </a:ext>
            </a:extLst>
          </p:cNvPr>
          <p:cNvSpPr/>
          <p:nvPr userDrawn="1"/>
        </p:nvSpPr>
        <p:spPr>
          <a:xfrm>
            <a:off x="4446002" y="1237425"/>
            <a:ext cx="3276440" cy="50565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 Placeholder 4">
            <a:extLst>
              <a:ext uri="{FF2B5EF4-FFF2-40B4-BE49-F238E27FC236}">
                <a16:creationId xmlns:a16="http://schemas.microsoft.com/office/drawing/2014/main" id="{4D0EDDF2-6034-F143-9A17-B9BCA1F80B27}"/>
              </a:ext>
            </a:extLst>
          </p:cNvPr>
          <p:cNvSpPr>
            <a:spLocks noGrp="1"/>
          </p:cNvSpPr>
          <p:nvPr>
            <p:ph type="body" sz="quarter" idx="13"/>
          </p:nvPr>
        </p:nvSpPr>
        <p:spPr>
          <a:xfrm>
            <a:off x="4774567" y="1294193"/>
            <a:ext cx="2662077" cy="363537"/>
          </a:xfrm>
        </p:spPr>
        <p:txBody>
          <a:bodyPr>
            <a:noAutofit/>
          </a:bodyPr>
          <a:lstStyle>
            <a:lvl1pPr marL="0" indent="0" algn="ctr">
              <a:buFontTx/>
              <a:buNone/>
              <a:defRPr sz="2000">
                <a:solidFill>
                  <a:schemeClr val="bg1"/>
                </a:solidFill>
              </a:defRPr>
            </a:lvl1pPr>
          </a:lstStyle>
          <a:p>
            <a:pPr lvl="0"/>
            <a:r>
              <a:rPr lang="en-US"/>
              <a:t>Click to edit Master text styles</a:t>
            </a:r>
          </a:p>
        </p:txBody>
      </p:sp>
      <p:sp>
        <p:nvSpPr>
          <p:cNvPr id="32" name="Rectangle 31">
            <a:extLst>
              <a:ext uri="{FF2B5EF4-FFF2-40B4-BE49-F238E27FC236}">
                <a16:creationId xmlns:a16="http://schemas.microsoft.com/office/drawing/2014/main" id="{E1B361FA-AE73-1940-97DB-D215434D3273}"/>
              </a:ext>
            </a:extLst>
          </p:cNvPr>
          <p:cNvSpPr/>
          <p:nvPr userDrawn="1"/>
        </p:nvSpPr>
        <p:spPr>
          <a:xfrm>
            <a:off x="8067883" y="1237425"/>
            <a:ext cx="3276440" cy="4200525"/>
          </a:xfrm>
          <a:prstGeom prst="rect">
            <a:avLst/>
          </a:prstGeom>
          <a:solidFill>
            <a:srgbClr val="D1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0105B1C-BA76-AB42-84F8-01956C838451}"/>
              </a:ext>
            </a:extLst>
          </p:cNvPr>
          <p:cNvSpPr/>
          <p:nvPr userDrawn="1"/>
        </p:nvSpPr>
        <p:spPr>
          <a:xfrm>
            <a:off x="8067883" y="1237425"/>
            <a:ext cx="3276440" cy="50565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Text Placeholder 4">
            <a:extLst>
              <a:ext uri="{FF2B5EF4-FFF2-40B4-BE49-F238E27FC236}">
                <a16:creationId xmlns:a16="http://schemas.microsoft.com/office/drawing/2014/main" id="{A70BA8CD-C534-BF45-B495-3A0B25837D37}"/>
              </a:ext>
            </a:extLst>
          </p:cNvPr>
          <p:cNvSpPr>
            <a:spLocks noGrp="1"/>
          </p:cNvSpPr>
          <p:nvPr>
            <p:ph type="body" sz="quarter" idx="15"/>
          </p:nvPr>
        </p:nvSpPr>
        <p:spPr>
          <a:xfrm>
            <a:off x="8396448" y="1294193"/>
            <a:ext cx="2662077" cy="363537"/>
          </a:xfrm>
        </p:spPr>
        <p:txBody>
          <a:bodyPr>
            <a:noAutofit/>
          </a:bodyPr>
          <a:lstStyle>
            <a:lvl1pPr marL="0" indent="0" algn="ctr">
              <a:buFontTx/>
              <a:buNone/>
              <a:defRPr sz="2000">
                <a:solidFill>
                  <a:schemeClr val="bg1"/>
                </a:solidFill>
              </a:defRPr>
            </a:lvl1pPr>
          </a:lstStyle>
          <a:p>
            <a:pPr lvl="0"/>
            <a:r>
              <a:rPr lang="en-US"/>
              <a:t>Click to edit Master text styles</a:t>
            </a:r>
          </a:p>
        </p:txBody>
      </p:sp>
      <p:pic>
        <p:nvPicPr>
          <p:cNvPr id="22" name="Picture 21" descr="A picture containing drawing&#10;&#10;Description automatically generated">
            <a:extLst>
              <a:ext uri="{FF2B5EF4-FFF2-40B4-BE49-F238E27FC236}">
                <a16:creationId xmlns:a16="http://schemas.microsoft.com/office/drawing/2014/main" id="{3A9A2CC6-3350-C546-9EB1-99F936BC8B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24" name="Text Placeholder 7">
            <a:extLst>
              <a:ext uri="{FF2B5EF4-FFF2-40B4-BE49-F238E27FC236}">
                <a16:creationId xmlns:a16="http://schemas.microsoft.com/office/drawing/2014/main" id="{E23FF662-4184-2D4D-BE5C-F7C912D3A9A9}"/>
              </a:ext>
            </a:extLst>
          </p:cNvPr>
          <p:cNvSpPr>
            <a:spLocks noGrp="1"/>
          </p:cNvSpPr>
          <p:nvPr>
            <p:ph type="body" sz="quarter" idx="16"/>
          </p:nvPr>
        </p:nvSpPr>
        <p:spPr>
          <a:xfrm>
            <a:off x="4723399" y="2099732"/>
            <a:ext cx="2715097" cy="3090979"/>
          </a:xfrm>
        </p:spPr>
        <p:txBody>
          <a:bodyPr>
            <a:normAutofit/>
          </a:bodyPr>
          <a:lstStyle>
            <a:lvl1pPr marL="342000" indent="-285750" algn="l">
              <a:lnSpc>
                <a:spcPct val="100000"/>
              </a:lnSpc>
              <a:spcBef>
                <a:spcPts val="1200"/>
              </a:spcBef>
              <a:buFont typeface="Arial" panose="020B0604020202020204" pitchFamily="34" charset="0"/>
              <a:buChar char="•"/>
              <a:defRPr sz="1600"/>
            </a:lvl1pPr>
            <a:lvl2pPr>
              <a:defRPr sz="2000"/>
            </a:lvl2pPr>
            <a:lvl3pPr>
              <a:defRPr sz="2000"/>
            </a:lvl3pPr>
            <a:lvl4pPr>
              <a:defRPr sz="2000"/>
            </a:lvl4pPr>
            <a:lvl5pPr>
              <a:defRPr sz="2000"/>
            </a:lvl5pPr>
          </a:lstStyle>
          <a:p>
            <a:pPr lvl="0"/>
            <a:r>
              <a:rPr lang="en-US"/>
              <a:t>Click to edit Master text styles</a:t>
            </a:r>
          </a:p>
        </p:txBody>
      </p:sp>
      <p:sp>
        <p:nvSpPr>
          <p:cNvPr id="25" name="Text Placeholder 7">
            <a:extLst>
              <a:ext uri="{FF2B5EF4-FFF2-40B4-BE49-F238E27FC236}">
                <a16:creationId xmlns:a16="http://schemas.microsoft.com/office/drawing/2014/main" id="{CAF43D5A-A55C-A840-971E-D54532768C9B}"/>
              </a:ext>
            </a:extLst>
          </p:cNvPr>
          <p:cNvSpPr>
            <a:spLocks noGrp="1"/>
          </p:cNvSpPr>
          <p:nvPr>
            <p:ph type="body" sz="quarter" idx="17"/>
          </p:nvPr>
        </p:nvSpPr>
        <p:spPr>
          <a:xfrm>
            <a:off x="8347132" y="2099732"/>
            <a:ext cx="2715097" cy="3090979"/>
          </a:xfrm>
        </p:spPr>
        <p:txBody>
          <a:bodyPr>
            <a:normAutofit/>
          </a:bodyPr>
          <a:lstStyle>
            <a:lvl1pPr marL="342000" indent="-285750" algn="l">
              <a:lnSpc>
                <a:spcPct val="100000"/>
              </a:lnSpc>
              <a:spcBef>
                <a:spcPts val="1200"/>
              </a:spcBef>
              <a:buFont typeface="Arial" panose="020B0604020202020204" pitchFamily="34" charset="0"/>
              <a:buChar char="•"/>
              <a:defRPr sz="1600"/>
            </a:lvl1pPr>
            <a:lvl2pPr>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01425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1 with image and logo">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7F3D8A-0B59-3941-BCA1-DC408AE002DD}"/>
              </a:ext>
            </a:extLst>
          </p:cNvPr>
          <p:cNvSpPr/>
          <p:nvPr userDrawn="1"/>
        </p:nvSpPr>
        <p:spPr>
          <a:xfrm>
            <a:off x="0" y="0"/>
            <a:ext cx="756285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D6DB404A-E265-434E-AD33-5741E5CA9960}"/>
              </a:ext>
            </a:extLst>
          </p:cNvPr>
          <p:cNvSpPr>
            <a:spLocks noGrp="1"/>
          </p:cNvSpPr>
          <p:nvPr>
            <p:ph type="body" sz="quarter" idx="15" hasCustomPrompt="1"/>
          </p:nvPr>
        </p:nvSpPr>
        <p:spPr>
          <a:xfrm>
            <a:off x="733814" y="2592941"/>
            <a:ext cx="6179050" cy="1808263"/>
          </a:xfrm>
        </p:spPr>
        <p:txBody>
          <a:bodyPr>
            <a:normAutofit/>
          </a:bodyPr>
          <a:lstStyle>
            <a:lvl1pPr marL="0" indent="0" algn="l">
              <a:buNone/>
              <a:defRPr sz="3000">
                <a:solidFill>
                  <a:schemeClr val="bg1"/>
                </a:solidFill>
              </a:defRPr>
            </a:lvl1pPr>
          </a:lstStyle>
          <a:p>
            <a:pPr lvl="0"/>
            <a:r>
              <a:rPr lang="en-US" dirty="0"/>
              <a:t>Insert quote here</a:t>
            </a:r>
          </a:p>
        </p:txBody>
      </p:sp>
      <p:sp>
        <p:nvSpPr>
          <p:cNvPr id="15" name="Text Placeholder 14">
            <a:extLst>
              <a:ext uri="{FF2B5EF4-FFF2-40B4-BE49-F238E27FC236}">
                <a16:creationId xmlns:a16="http://schemas.microsoft.com/office/drawing/2014/main" id="{380F8A7F-3C60-0D41-B890-5594A9B3B759}"/>
              </a:ext>
            </a:extLst>
          </p:cNvPr>
          <p:cNvSpPr>
            <a:spLocks noGrp="1"/>
          </p:cNvSpPr>
          <p:nvPr>
            <p:ph type="body" sz="quarter" idx="16" hasCustomPrompt="1"/>
          </p:nvPr>
        </p:nvSpPr>
        <p:spPr>
          <a:xfrm>
            <a:off x="733814" y="4401205"/>
            <a:ext cx="4483581" cy="638450"/>
          </a:xfrm>
        </p:spPr>
        <p:txBody>
          <a:bodyPr>
            <a:normAutofit/>
          </a:bodyPr>
          <a:lstStyle>
            <a:lvl1pPr marL="0" indent="0" algn="l">
              <a:buNone/>
              <a:defRPr sz="1600" b="0" i="0">
                <a:solidFill>
                  <a:schemeClr val="bg1"/>
                </a:solidFill>
                <a:latin typeface="Gilroy Medium" pitchFamily="2" charset="77"/>
              </a:defRPr>
            </a:lvl1pPr>
          </a:lstStyle>
          <a:p>
            <a:pPr lvl="0"/>
            <a:r>
              <a:rPr lang="en-US" dirty="0"/>
              <a:t>Insert quote name here</a:t>
            </a:r>
          </a:p>
        </p:txBody>
      </p:sp>
      <p:sp>
        <p:nvSpPr>
          <p:cNvPr id="3" name="Picture Placeholder 2">
            <a:extLst>
              <a:ext uri="{FF2B5EF4-FFF2-40B4-BE49-F238E27FC236}">
                <a16:creationId xmlns:a16="http://schemas.microsoft.com/office/drawing/2014/main" id="{E60EAC40-0FDE-414D-835C-4453BE50581B}"/>
              </a:ext>
            </a:extLst>
          </p:cNvPr>
          <p:cNvSpPr>
            <a:spLocks noGrp="1"/>
          </p:cNvSpPr>
          <p:nvPr>
            <p:ph type="pic" sz="quarter" idx="17" hasCustomPrompt="1"/>
          </p:nvPr>
        </p:nvSpPr>
        <p:spPr>
          <a:xfrm>
            <a:off x="8460680" y="4401204"/>
            <a:ext cx="2758038" cy="792163"/>
          </a:xfrm>
        </p:spPr>
        <p:txBody>
          <a:bodyPr>
            <a:normAutofit/>
          </a:bodyPr>
          <a:lstStyle>
            <a:lvl1pPr>
              <a:defRPr sz="2400"/>
            </a:lvl1pPr>
          </a:lstStyle>
          <a:p>
            <a:r>
              <a:rPr lang="en-US" dirty="0"/>
              <a:t>Company logo</a:t>
            </a:r>
          </a:p>
        </p:txBody>
      </p:sp>
      <p:sp>
        <p:nvSpPr>
          <p:cNvPr id="21" name="Picture Placeholder 8">
            <a:extLst>
              <a:ext uri="{FF2B5EF4-FFF2-40B4-BE49-F238E27FC236}">
                <a16:creationId xmlns:a16="http://schemas.microsoft.com/office/drawing/2014/main" id="{4EE871FD-69CC-0F48-AD86-405A31926FC0}"/>
              </a:ext>
            </a:extLst>
          </p:cNvPr>
          <p:cNvSpPr>
            <a:spLocks noGrp="1"/>
          </p:cNvSpPr>
          <p:nvPr>
            <p:ph type="pic" sz="quarter" idx="13" hasCustomPrompt="1"/>
          </p:nvPr>
        </p:nvSpPr>
        <p:spPr>
          <a:xfrm>
            <a:off x="8391222" y="1216152"/>
            <a:ext cx="2896954" cy="2894977"/>
          </a:xfrm>
          <a:prstGeom prst="ellipse">
            <a:avLst/>
          </a:prstGeom>
        </p:spPr>
        <p:txBody>
          <a:bodyPr/>
          <a:lstStyle/>
          <a:p>
            <a:r>
              <a:rPr lang="en-GB" dirty="0"/>
              <a:t>Insert person/</a:t>
            </a:r>
            <a:br>
              <a:rPr lang="en-GB" dirty="0"/>
            </a:br>
            <a:r>
              <a:rPr lang="en-GB" dirty="0"/>
              <a:t>company image</a:t>
            </a:r>
          </a:p>
        </p:txBody>
      </p:sp>
      <p:pic>
        <p:nvPicPr>
          <p:cNvPr id="9" name="Content Placeholder 6" descr="A picture containing drawing, food&#10;&#10;Description automatically generated">
            <a:extLst>
              <a:ext uri="{FF2B5EF4-FFF2-40B4-BE49-F238E27FC236}">
                <a16:creationId xmlns:a16="http://schemas.microsoft.com/office/drawing/2014/main" id="{12141C23-C043-D841-8998-B63ABF14B0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4" name="Text Placeholder 3">
            <a:extLst>
              <a:ext uri="{FF2B5EF4-FFF2-40B4-BE49-F238E27FC236}">
                <a16:creationId xmlns:a16="http://schemas.microsoft.com/office/drawing/2014/main" id="{8C0F1AD0-68C4-F045-ADE7-6CBEA0569B01}"/>
              </a:ext>
            </a:extLst>
          </p:cNvPr>
          <p:cNvSpPr>
            <a:spLocks noGrp="1"/>
          </p:cNvSpPr>
          <p:nvPr>
            <p:ph type="body" sz="quarter" idx="18" hasCustomPrompt="1"/>
          </p:nvPr>
        </p:nvSpPr>
        <p:spPr>
          <a:xfrm>
            <a:off x="507645" y="1154023"/>
            <a:ext cx="2078038" cy="1376363"/>
          </a:xfrm>
        </p:spPr>
        <p:txBody>
          <a:bodyPr>
            <a:noAutofit/>
          </a:bodyPr>
          <a:lstStyle>
            <a:lvl1pPr marL="0" indent="0">
              <a:buNone/>
              <a:defRPr sz="25000">
                <a:solidFill>
                  <a:schemeClr val="accent1"/>
                </a:solidFill>
              </a:defRPr>
            </a:lvl1pPr>
          </a:lstStyle>
          <a:p>
            <a:pPr lvl="0"/>
            <a:r>
              <a:rPr lang="en-US" dirty="0"/>
              <a:t>“</a:t>
            </a:r>
          </a:p>
        </p:txBody>
      </p:sp>
    </p:spTree>
    <p:extLst>
      <p:ext uri="{BB962C8B-B14F-4D97-AF65-F5344CB8AC3E}">
        <p14:creationId xmlns:p14="http://schemas.microsoft.com/office/powerpoint/2010/main" val="2789328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handshake">
    <p:spTree>
      <p:nvGrpSpPr>
        <p:cNvPr id="1" name=""/>
        <p:cNvGrpSpPr/>
        <p:nvPr/>
      </p:nvGrpSpPr>
      <p:grpSpPr>
        <a:xfrm>
          <a:off x="0" y="0"/>
          <a:ext cx="0" cy="0"/>
          <a:chOff x="0" y="0"/>
          <a:chExt cx="0" cy="0"/>
        </a:xfrm>
      </p:grpSpPr>
      <p:pic>
        <p:nvPicPr>
          <p:cNvPr id="10" name="Content Placeholder 6" descr="A picture containing drawing, food&#10;&#10;Description automatically generated">
            <a:extLst>
              <a:ext uri="{FF2B5EF4-FFF2-40B4-BE49-F238E27FC236}">
                <a16:creationId xmlns:a16="http://schemas.microsoft.com/office/drawing/2014/main" id="{5CCDA7A3-41CD-5746-A9C4-4D6D19E75B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8" name="Rectangle 7">
            <a:extLst>
              <a:ext uri="{FF2B5EF4-FFF2-40B4-BE49-F238E27FC236}">
                <a16:creationId xmlns:a16="http://schemas.microsoft.com/office/drawing/2014/main" id="{2DB386DE-7212-9243-8248-9DAC54BB92C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270D9C89-AB38-4142-90DA-0A0E251D5E00}"/>
              </a:ext>
            </a:extLst>
          </p:cNvPr>
          <p:cNvSpPr>
            <a:spLocks noGrp="1"/>
          </p:cNvSpPr>
          <p:nvPr>
            <p:ph type="body" sz="quarter" idx="15" hasCustomPrompt="1"/>
          </p:nvPr>
        </p:nvSpPr>
        <p:spPr>
          <a:xfrm>
            <a:off x="675035" y="2190167"/>
            <a:ext cx="6351931" cy="1931750"/>
          </a:xfrm>
        </p:spPr>
        <p:txBody>
          <a:bodyPr>
            <a:normAutofit/>
          </a:bodyPr>
          <a:lstStyle>
            <a:lvl1pPr marL="0" indent="0">
              <a:buNone/>
              <a:defRPr sz="3000">
                <a:solidFill>
                  <a:schemeClr val="bg1"/>
                </a:solidFill>
              </a:defRPr>
            </a:lvl1pPr>
          </a:lstStyle>
          <a:p>
            <a:pPr lvl="0"/>
            <a:r>
              <a:rPr lang="en-US" dirty="0"/>
              <a:t>Insert quote/text here</a:t>
            </a:r>
          </a:p>
        </p:txBody>
      </p:sp>
      <p:sp>
        <p:nvSpPr>
          <p:cNvPr id="15" name="Text Placeholder 14">
            <a:extLst>
              <a:ext uri="{FF2B5EF4-FFF2-40B4-BE49-F238E27FC236}">
                <a16:creationId xmlns:a16="http://schemas.microsoft.com/office/drawing/2014/main" id="{70B6C044-98F3-0B4E-85BA-77B1E2EACA90}"/>
              </a:ext>
            </a:extLst>
          </p:cNvPr>
          <p:cNvSpPr>
            <a:spLocks noGrp="1"/>
          </p:cNvSpPr>
          <p:nvPr>
            <p:ph type="body" sz="quarter" idx="16" hasCustomPrompt="1"/>
          </p:nvPr>
        </p:nvSpPr>
        <p:spPr>
          <a:xfrm>
            <a:off x="674828" y="4122391"/>
            <a:ext cx="5476875" cy="390525"/>
          </a:xfrm>
        </p:spPr>
        <p:txBody>
          <a:bodyPr>
            <a:normAutofit/>
          </a:bodyPr>
          <a:lstStyle>
            <a:lvl1pPr marL="0" indent="0">
              <a:buNone/>
              <a:defRPr sz="1600" b="0" i="0">
                <a:solidFill>
                  <a:schemeClr val="bg1"/>
                </a:solidFill>
                <a:latin typeface="Gilroy Medium" pitchFamily="2" charset="77"/>
              </a:defRPr>
            </a:lvl1pPr>
          </a:lstStyle>
          <a:p>
            <a:pPr lvl="0"/>
            <a:r>
              <a:rPr lang="en-US" dirty="0"/>
              <a:t>Insert quote name here</a:t>
            </a:r>
          </a:p>
        </p:txBody>
      </p:sp>
      <p:pic>
        <p:nvPicPr>
          <p:cNvPr id="16" name="Content Placeholder 6" descr="A picture containing drawing, food&#10;&#10;Description automatically generated">
            <a:extLst>
              <a:ext uri="{FF2B5EF4-FFF2-40B4-BE49-F238E27FC236}">
                <a16:creationId xmlns:a16="http://schemas.microsoft.com/office/drawing/2014/main" id="{38284F2E-8FCB-BC49-90BC-330701030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17" name="Text Placeholder 10">
            <a:extLst>
              <a:ext uri="{FF2B5EF4-FFF2-40B4-BE49-F238E27FC236}">
                <a16:creationId xmlns:a16="http://schemas.microsoft.com/office/drawing/2014/main" id="{73651BE6-5423-7B4F-8F4A-48C8E1BA52A0}"/>
              </a:ext>
            </a:extLst>
          </p:cNvPr>
          <p:cNvSpPr>
            <a:spLocks noGrp="1"/>
          </p:cNvSpPr>
          <p:nvPr>
            <p:ph type="body" sz="quarter" idx="17" hasCustomPrompt="1"/>
          </p:nvPr>
        </p:nvSpPr>
        <p:spPr>
          <a:xfrm>
            <a:off x="491421" y="749885"/>
            <a:ext cx="2452687" cy="1440045"/>
          </a:xfrm>
        </p:spPr>
        <p:txBody>
          <a:bodyPr>
            <a:noAutofit/>
          </a:bodyPr>
          <a:lstStyle>
            <a:lvl1pPr marL="0" indent="0">
              <a:buNone/>
              <a:defRPr sz="25000">
                <a:solidFill>
                  <a:schemeClr val="accent2"/>
                </a:solidFill>
              </a:defRPr>
            </a:lvl1pPr>
          </a:lstStyle>
          <a:p>
            <a:pPr lvl="0"/>
            <a:r>
              <a:rPr lang="en-US" dirty="0"/>
              <a:t>“</a:t>
            </a:r>
          </a:p>
        </p:txBody>
      </p:sp>
      <p:sp>
        <p:nvSpPr>
          <p:cNvPr id="2" name="Rectangle 1">
            <a:extLst>
              <a:ext uri="{FF2B5EF4-FFF2-40B4-BE49-F238E27FC236}">
                <a16:creationId xmlns:a16="http://schemas.microsoft.com/office/drawing/2014/main" id="{E563EDDB-D40B-C94A-9200-98023AD5CDCF}"/>
              </a:ext>
            </a:extLst>
          </p:cNvPr>
          <p:cNvSpPr/>
          <p:nvPr userDrawn="1"/>
        </p:nvSpPr>
        <p:spPr>
          <a:xfrm>
            <a:off x="5960701" y="-4835"/>
            <a:ext cx="6233478" cy="6866960"/>
          </a:xfrm>
          <a:custGeom>
            <a:avLst/>
            <a:gdLst>
              <a:gd name="connsiteX0" fmla="*/ 0 w 6382017"/>
              <a:gd name="connsiteY0" fmla="*/ 0 h 7041270"/>
              <a:gd name="connsiteX1" fmla="*/ 6382017 w 6382017"/>
              <a:gd name="connsiteY1" fmla="*/ 0 h 7041270"/>
              <a:gd name="connsiteX2" fmla="*/ 6382017 w 6382017"/>
              <a:gd name="connsiteY2" fmla="*/ 7041270 h 7041270"/>
              <a:gd name="connsiteX3" fmla="*/ 0 w 6382017"/>
              <a:gd name="connsiteY3" fmla="*/ 7041270 h 7041270"/>
              <a:gd name="connsiteX4" fmla="*/ 0 w 6382017"/>
              <a:gd name="connsiteY4" fmla="*/ 0 h 7041270"/>
              <a:gd name="connsiteX0" fmla="*/ 2794000 w 6382017"/>
              <a:gd name="connsiteY0" fmla="*/ 50800 h 7041270"/>
              <a:gd name="connsiteX1" fmla="*/ 6382017 w 6382017"/>
              <a:gd name="connsiteY1" fmla="*/ 0 h 7041270"/>
              <a:gd name="connsiteX2" fmla="*/ 6382017 w 6382017"/>
              <a:gd name="connsiteY2" fmla="*/ 7041270 h 7041270"/>
              <a:gd name="connsiteX3" fmla="*/ 0 w 6382017"/>
              <a:gd name="connsiteY3" fmla="*/ 7041270 h 7041270"/>
              <a:gd name="connsiteX4" fmla="*/ 2794000 w 6382017"/>
              <a:gd name="connsiteY4" fmla="*/ 50800 h 7041270"/>
              <a:gd name="connsiteX0" fmla="*/ 4338320 w 6382017"/>
              <a:gd name="connsiteY0" fmla="*/ 152400 h 7041270"/>
              <a:gd name="connsiteX1" fmla="*/ 6382017 w 6382017"/>
              <a:gd name="connsiteY1" fmla="*/ 0 h 7041270"/>
              <a:gd name="connsiteX2" fmla="*/ 6382017 w 6382017"/>
              <a:gd name="connsiteY2" fmla="*/ 7041270 h 7041270"/>
              <a:gd name="connsiteX3" fmla="*/ 0 w 6382017"/>
              <a:gd name="connsiteY3" fmla="*/ 7041270 h 7041270"/>
              <a:gd name="connsiteX4" fmla="*/ 4338320 w 6382017"/>
              <a:gd name="connsiteY4" fmla="*/ 152400 h 7041270"/>
              <a:gd name="connsiteX0" fmla="*/ 4043680 w 6382017"/>
              <a:gd name="connsiteY0" fmla="*/ 0 h 7041270"/>
              <a:gd name="connsiteX1" fmla="*/ 6382017 w 6382017"/>
              <a:gd name="connsiteY1" fmla="*/ 0 h 7041270"/>
              <a:gd name="connsiteX2" fmla="*/ 6382017 w 6382017"/>
              <a:gd name="connsiteY2" fmla="*/ 7041270 h 7041270"/>
              <a:gd name="connsiteX3" fmla="*/ 0 w 6382017"/>
              <a:gd name="connsiteY3" fmla="*/ 7041270 h 7041270"/>
              <a:gd name="connsiteX4" fmla="*/ 4043680 w 6382017"/>
              <a:gd name="connsiteY4" fmla="*/ 0 h 7041270"/>
              <a:gd name="connsiteX0" fmla="*/ 4074160 w 6412497"/>
              <a:gd name="connsiteY0" fmla="*/ 0 h 7041270"/>
              <a:gd name="connsiteX1" fmla="*/ 6412497 w 6412497"/>
              <a:gd name="connsiteY1" fmla="*/ 0 h 7041270"/>
              <a:gd name="connsiteX2" fmla="*/ 6412497 w 6412497"/>
              <a:gd name="connsiteY2" fmla="*/ 7041270 h 7041270"/>
              <a:gd name="connsiteX3" fmla="*/ 0 w 6412497"/>
              <a:gd name="connsiteY3" fmla="*/ 7031110 h 7041270"/>
              <a:gd name="connsiteX4" fmla="*/ 4074160 w 6412497"/>
              <a:gd name="connsiteY4" fmla="*/ 0 h 7041270"/>
              <a:gd name="connsiteX0" fmla="*/ 4053896 w 6412497"/>
              <a:gd name="connsiteY0" fmla="*/ 36669 h 7041270"/>
              <a:gd name="connsiteX1" fmla="*/ 6412497 w 6412497"/>
              <a:gd name="connsiteY1" fmla="*/ 0 h 7041270"/>
              <a:gd name="connsiteX2" fmla="*/ 6412497 w 6412497"/>
              <a:gd name="connsiteY2" fmla="*/ 7041270 h 7041270"/>
              <a:gd name="connsiteX3" fmla="*/ 0 w 6412497"/>
              <a:gd name="connsiteY3" fmla="*/ 7031110 h 7041270"/>
              <a:gd name="connsiteX4" fmla="*/ 4053896 w 6412497"/>
              <a:gd name="connsiteY4" fmla="*/ 36669 h 7041270"/>
              <a:gd name="connsiteX0" fmla="*/ 4053896 w 6412497"/>
              <a:gd name="connsiteY0" fmla="*/ 0 h 7004601"/>
              <a:gd name="connsiteX1" fmla="*/ 6045811 w 6412497"/>
              <a:gd name="connsiteY1" fmla="*/ 249925 h 7004601"/>
              <a:gd name="connsiteX2" fmla="*/ 6412497 w 6412497"/>
              <a:gd name="connsiteY2" fmla="*/ 7004601 h 7004601"/>
              <a:gd name="connsiteX3" fmla="*/ 0 w 6412497"/>
              <a:gd name="connsiteY3" fmla="*/ 6994441 h 7004601"/>
              <a:gd name="connsiteX4" fmla="*/ 4053896 w 6412497"/>
              <a:gd name="connsiteY4" fmla="*/ 0 h 7004601"/>
              <a:gd name="connsiteX0" fmla="*/ 4053896 w 6412497"/>
              <a:gd name="connsiteY0" fmla="*/ 0 h 7004601"/>
              <a:gd name="connsiteX1" fmla="*/ 6335300 w 6412497"/>
              <a:gd name="connsiteY1" fmla="*/ 2894 h 7004601"/>
              <a:gd name="connsiteX2" fmla="*/ 6412497 w 6412497"/>
              <a:gd name="connsiteY2" fmla="*/ 7004601 h 7004601"/>
              <a:gd name="connsiteX3" fmla="*/ 0 w 6412497"/>
              <a:gd name="connsiteY3" fmla="*/ 6994441 h 7004601"/>
              <a:gd name="connsiteX4" fmla="*/ 4053896 w 6412497"/>
              <a:gd name="connsiteY4" fmla="*/ 0 h 7004601"/>
              <a:gd name="connsiteX0" fmla="*/ 4053896 w 6335300"/>
              <a:gd name="connsiteY0" fmla="*/ 0 h 6994441"/>
              <a:gd name="connsiteX1" fmla="*/ 6335300 w 6335300"/>
              <a:gd name="connsiteY1" fmla="*/ 2894 h 6994441"/>
              <a:gd name="connsiteX2" fmla="*/ 6270648 w 6335300"/>
              <a:gd name="connsiteY2" fmla="*/ 6836698 h 6994441"/>
              <a:gd name="connsiteX3" fmla="*/ 0 w 6335300"/>
              <a:gd name="connsiteY3" fmla="*/ 6994441 h 6994441"/>
              <a:gd name="connsiteX4" fmla="*/ 4053896 w 6335300"/>
              <a:gd name="connsiteY4" fmla="*/ 0 h 6994441"/>
              <a:gd name="connsiteX0" fmla="*/ 4053896 w 6335300"/>
              <a:gd name="connsiteY0" fmla="*/ 0 h 6994441"/>
              <a:gd name="connsiteX1" fmla="*/ 6335300 w 6335300"/>
              <a:gd name="connsiteY1" fmla="*/ 2894 h 6994441"/>
              <a:gd name="connsiteX2" fmla="*/ 6335300 w 6335300"/>
              <a:gd name="connsiteY2" fmla="*/ 6955389 h 6994441"/>
              <a:gd name="connsiteX3" fmla="*/ 0 w 6335300"/>
              <a:gd name="connsiteY3" fmla="*/ 6994441 h 6994441"/>
              <a:gd name="connsiteX4" fmla="*/ 4053896 w 6335300"/>
              <a:gd name="connsiteY4" fmla="*/ 0 h 6994441"/>
              <a:gd name="connsiteX0" fmla="*/ 4015298 w 6296702"/>
              <a:gd name="connsiteY0" fmla="*/ 0 h 6955389"/>
              <a:gd name="connsiteX1" fmla="*/ 6296702 w 6296702"/>
              <a:gd name="connsiteY1" fmla="*/ 2894 h 6955389"/>
              <a:gd name="connsiteX2" fmla="*/ 6296702 w 6296702"/>
              <a:gd name="connsiteY2" fmla="*/ 6955389 h 6955389"/>
              <a:gd name="connsiteX3" fmla="*/ 0 w 6296702"/>
              <a:gd name="connsiteY3" fmla="*/ 6929788 h 6955389"/>
              <a:gd name="connsiteX4" fmla="*/ 4015298 w 6296702"/>
              <a:gd name="connsiteY4" fmla="*/ 0 h 6955389"/>
              <a:gd name="connsiteX0" fmla="*/ 4029773 w 6311177"/>
              <a:gd name="connsiteY0" fmla="*/ 0 h 6955389"/>
              <a:gd name="connsiteX1" fmla="*/ 6311177 w 6311177"/>
              <a:gd name="connsiteY1" fmla="*/ 2894 h 6955389"/>
              <a:gd name="connsiteX2" fmla="*/ 6311177 w 6311177"/>
              <a:gd name="connsiteY2" fmla="*/ 6955389 h 6955389"/>
              <a:gd name="connsiteX3" fmla="*/ 0 w 6311177"/>
              <a:gd name="connsiteY3" fmla="*/ 6952947 h 6955389"/>
              <a:gd name="connsiteX4" fmla="*/ 4029773 w 6311177"/>
              <a:gd name="connsiteY4" fmla="*/ 0 h 6955389"/>
              <a:gd name="connsiteX0" fmla="*/ 4033633 w 6315037"/>
              <a:gd name="connsiteY0" fmla="*/ 0 h 6956807"/>
              <a:gd name="connsiteX1" fmla="*/ 6315037 w 6315037"/>
              <a:gd name="connsiteY1" fmla="*/ 2894 h 6956807"/>
              <a:gd name="connsiteX2" fmla="*/ 6315037 w 6315037"/>
              <a:gd name="connsiteY2" fmla="*/ 6955389 h 6956807"/>
              <a:gd name="connsiteX3" fmla="*/ 0 w 6315037"/>
              <a:gd name="connsiteY3" fmla="*/ 6956807 h 6956807"/>
              <a:gd name="connsiteX4" fmla="*/ 4033633 w 6315037"/>
              <a:gd name="connsiteY4" fmla="*/ 0 h 695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37" h="6956807">
                <a:moveTo>
                  <a:pt x="4033633" y="0"/>
                </a:moveTo>
                <a:lnTo>
                  <a:pt x="6315037" y="2894"/>
                </a:lnTo>
                <a:lnTo>
                  <a:pt x="6315037" y="6955389"/>
                </a:lnTo>
                <a:lnTo>
                  <a:pt x="0" y="6956807"/>
                </a:lnTo>
                <a:lnTo>
                  <a:pt x="4033633" y="0"/>
                </a:lnTo>
                <a:close/>
              </a:path>
            </a:pathLst>
          </a:custGeom>
          <a:blipFill dpi="0" rotWithShape="1">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942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2 with image">
    <p:spTree>
      <p:nvGrpSpPr>
        <p:cNvPr id="1" name=""/>
        <p:cNvGrpSpPr/>
        <p:nvPr/>
      </p:nvGrpSpPr>
      <p:grpSpPr>
        <a:xfrm>
          <a:off x="0" y="0"/>
          <a:ext cx="0" cy="0"/>
          <a:chOff x="0" y="0"/>
          <a:chExt cx="0" cy="0"/>
        </a:xfrm>
      </p:grpSpPr>
      <p:pic>
        <p:nvPicPr>
          <p:cNvPr id="10" name="Content Placeholder 6" descr="A picture containing drawing, food&#10;&#10;Description automatically generated">
            <a:extLst>
              <a:ext uri="{FF2B5EF4-FFF2-40B4-BE49-F238E27FC236}">
                <a16:creationId xmlns:a16="http://schemas.microsoft.com/office/drawing/2014/main" id="{5CCDA7A3-41CD-5746-A9C4-4D6D19E75B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8" name="Rectangle 7">
            <a:extLst>
              <a:ext uri="{FF2B5EF4-FFF2-40B4-BE49-F238E27FC236}">
                <a16:creationId xmlns:a16="http://schemas.microsoft.com/office/drawing/2014/main" id="{2DB386DE-7212-9243-8248-9DAC54BB92C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0">
            <a:extLst>
              <a:ext uri="{FF2B5EF4-FFF2-40B4-BE49-F238E27FC236}">
                <a16:creationId xmlns:a16="http://schemas.microsoft.com/office/drawing/2014/main" id="{718052E7-7193-DD41-AE09-02E010F35779}"/>
              </a:ext>
            </a:extLst>
          </p:cNvPr>
          <p:cNvSpPr>
            <a:spLocks noGrp="1"/>
          </p:cNvSpPr>
          <p:nvPr>
            <p:ph type="pic" sz="quarter" idx="14"/>
          </p:nvPr>
        </p:nvSpPr>
        <p:spPr>
          <a:xfrm>
            <a:off x="5912026" y="-3909"/>
            <a:ext cx="6283094" cy="6865252"/>
          </a:xfrm>
          <a:custGeom>
            <a:avLst/>
            <a:gdLst>
              <a:gd name="connsiteX0" fmla="*/ 0 w 3586163"/>
              <a:gd name="connsiteY0" fmla="*/ 7442200 h 7442200"/>
              <a:gd name="connsiteX1" fmla="*/ 896541 w 3586163"/>
              <a:gd name="connsiteY1" fmla="*/ 0 h 7442200"/>
              <a:gd name="connsiteX2" fmla="*/ 3586163 w 3586163"/>
              <a:gd name="connsiteY2" fmla="*/ 0 h 7442200"/>
              <a:gd name="connsiteX3" fmla="*/ 2689622 w 3586163"/>
              <a:gd name="connsiteY3" fmla="*/ 7442200 h 7442200"/>
              <a:gd name="connsiteX4" fmla="*/ 0 w 3586163"/>
              <a:gd name="connsiteY4" fmla="*/ 7442200 h 7442200"/>
              <a:gd name="connsiteX0" fmla="*/ 0 w 6081270"/>
              <a:gd name="connsiteY0" fmla="*/ 7066516 h 7442200"/>
              <a:gd name="connsiteX1" fmla="*/ 3391648 w 6081270"/>
              <a:gd name="connsiteY1" fmla="*/ 0 h 7442200"/>
              <a:gd name="connsiteX2" fmla="*/ 6081270 w 6081270"/>
              <a:gd name="connsiteY2" fmla="*/ 0 h 7442200"/>
              <a:gd name="connsiteX3" fmla="*/ 5184729 w 6081270"/>
              <a:gd name="connsiteY3" fmla="*/ 7442200 h 7442200"/>
              <a:gd name="connsiteX4" fmla="*/ 0 w 6081270"/>
              <a:gd name="connsiteY4" fmla="*/ 7066516 h 7442200"/>
              <a:gd name="connsiteX0" fmla="*/ 0 w 6081270"/>
              <a:gd name="connsiteY0" fmla="*/ 7066516 h 7442200"/>
              <a:gd name="connsiteX1" fmla="*/ 4128839 w 6081270"/>
              <a:gd name="connsiteY1" fmla="*/ 184298 h 7442200"/>
              <a:gd name="connsiteX2" fmla="*/ 6081270 w 6081270"/>
              <a:gd name="connsiteY2" fmla="*/ 0 h 7442200"/>
              <a:gd name="connsiteX3" fmla="*/ 5184729 w 6081270"/>
              <a:gd name="connsiteY3" fmla="*/ 7442200 h 7442200"/>
              <a:gd name="connsiteX4" fmla="*/ 0 w 6081270"/>
              <a:gd name="connsiteY4" fmla="*/ 7066516 h 7442200"/>
              <a:gd name="connsiteX0" fmla="*/ 0 w 6081270"/>
              <a:gd name="connsiteY0" fmla="*/ 7066516 h 7066516"/>
              <a:gd name="connsiteX1" fmla="*/ 4128839 w 6081270"/>
              <a:gd name="connsiteY1" fmla="*/ 184298 h 7066516"/>
              <a:gd name="connsiteX2" fmla="*/ 6081270 w 6081270"/>
              <a:gd name="connsiteY2" fmla="*/ 0 h 7066516"/>
              <a:gd name="connsiteX3" fmla="*/ 3710347 w 6081270"/>
              <a:gd name="connsiteY3" fmla="*/ 7045252 h 7066516"/>
              <a:gd name="connsiteX4" fmla="*/ 0 w 6081270"/>
              <a:gd name="connsiteY4" fmla="*/ 7066516 h 7066516"/>
              <a:gd name="connsiteX0" fmla="*/ 0 w 7548563"/>
              <a:gd name="connsiteY0" fmla="*/ 6903483 h 6903483"/>
              <a:gd name="connsiteX1" fmla="*/ 4128839 w 7548563"/>
              <a:gd name="connsiteY1" fmla="*/ 21265 h 6903483"/>
              <a:gd name="connsiteX2" fmla="*/ 7548563 w 7548563"/>
              <a:gd name="connsiteY2" fmla="*/ 0 h 6903483"/>
              <a:gd name="connsiteX3" fmla="*/ 3710347 w 7548563"/>
              <a:gd name="connsiteY3" fmla="*/ 6882219 h 6903483"/>
              <a:gd name="connsiteX4" fmla="*/ 0 w 7548563"/>
              <a:gd name="connsiteY4" fmla="*/ 6903483 h 6903483"/>
              <a:gd name="connsiteX0" fmla="*/ 0 w 7548563"/>
              <a:gd name="connsiteY0" fmla="*/ 6903483 h 6903483"/>
              <a:gd name="connsiteX1" fmla="*/ 4128839 w 7548563"/>
              <a:gd name="connsiteY1" fmla="*/ 21265 h 6903483"/>
              <a:gd name="connsiteX2" fmla="*/ 7548563 w 7548563"/>
              <a:gd name="connsiteY2" fmla="*/ 0 h 6903483"/>
              <a:gd name="connsiteX3" fmla="*/ 3511873 w 7548563"/>
              <a:gd name="connsiteY3" fmla="*/ 6875130 h 6903483"/>
              <a:gd name="connsiteX4" fmla="*/ 0 w 7548563"/>
              <a:gd name="connsiteY4" fmla="*/ 6903483 h 6903483"/>
              <a:gd name="connsiteX0" fmla="*/ 0 w 7631113"/>
              <a:gd name="connsiteY0" fmla="*/ 6884433 h 6884433"/>
              <a:gd name="connsiteX1" fmla="*/ 4128839 w 7631113"/>
              <a:gd name="connsiteY1" fmla="*/ 2215 h 6884433"/>
              <a:gd name="connsiteX2" fmla="*/ 7631113 w 7631113"/>
              <a:gd name="connsiteY2" fmla="*/ 0 h 6884433"/>
              <a:gd name="connsiteX3" fmla="*/ 3511873 w 7631113"/>
              <a:gd name="connsiteY3" fmla="*/ 6856080 h 6884433"/>
              <a:gd name="connsiteX4" fmla="*/ 0 w 7631113"/>
              <a:gd name="connsiteY4" fmla="*/ 6884433 h 6884433"/>
              <a:gd name="connsiteX0" fmla="*/ 0 w 7612063"/>
              <a:gd name="connsiteY0" fmla="*/ 6890783 h 6890783"/>
              <a:gd name="connsiteX1" fmla="*/ 4128839 w 7612063"/>
              <a:gd name="connsiteY1" fmla="*/ 8565 h 6890783"/>
              <a:gd name="connsiteX2" fmla="*/ 7612063 w 7612063"/>
              <a:gd name="connsiteY2" fmla="*/ 0 h 6890783"/>
              <a:gd name="connsiteX3" fmla="*/ 3511873 w 7612063"/>
              <a:gd name="connsiteY3" fmla="*/ 6862430 h 6890783"/>
              <a:gd name="connsiteX4" fmla="*/ 0 w 7612063"/>
              <a:gd name="connsiteY4" fmla="*/ 6890783 h 6890783"/>
              <a:gd name="connsiteX0" fmla="*/ 0 w 7612063"/>
              <a:gd name="connsiteY0" fmla="*/ 6890783 h 6890783"/>
              <a:gd name="connsiteX1" fmla="*/ 4065339 w 7612063"/>
              <a:gd name="connsiteY1" fmla="*/ 8565 h 6890783"/>
              <a:gd name="connsiteX2" fmla="*/ 7612063 w 7612063"/>
              <a:gd name="connsiteY2" fmla="*/ 0 h 6890783"/>
              <a:gd name="connsiteX3" fmla="*/ 3511873 w 7612063"/>
              <a:gd name="connsiteY3" fmla="*/ 6862430 h 6890783"/>
              <a:gd name="connsiteX4" fmla="*/ 0 w 7612063"/>
              <a:gd name="connsiteY4" fmla="*/ 6890783 h 6890783"/>
              <a:gd name="connsiteX0" fmla="*/ 0 w 7656513"/>
              <a:gd name="connsiteY0" fmla="*/ 6852683 h 6862430"/>
              <a:gd name="connsiteX1" fmla="*/ 4109789 w 7656513"/>
              <a:gd name="connsiteY1" fmla="*/ 8565 h 6862430"/>
              <a:gd name="connsiteX2" fmla="*/ 7656513 w 7656513"/>
              <a:gd name="connsiteY2" fmla="*/ 0 h 6862430"/>
              <a:gd name="connsiteX3" fmla="*/ 3556323 w 7656513"/>
              <a:gd name="connsiteY3" fmla="*/ 6862430 h 6862430"/>
              <a:gd name="connsiteX4" fmla="*/ 0 w 7656513"/>
              <a:gd name="connsiteY4" fmla="*/ 6852683 h 6862430"/>
              <a:gd name="connsiteX0" fmla="*/ 0 w 7675563"/>
              <a:gd name="connsiteY0" fmla="*/ 6865383 h 6865383"/>
              <a:gd name="connsiteX1" fmla="*/ 4128839 w 7675563"/>
              <a:gd name="connsiteY1" fmla="*/ 8565 h 6865383"/>
              <a:gd name="connsiteX2" fmla="*/ 7675563 w 7675563"/>
              <a:gd name="connsiteY2" fmla="*/ 0 h 6865383"/>
              <a:gd name="connsiteX3" fmla="*/ 3575373 w 7675563"/>
              <a:gd name="connsiteY3" fmla="*/ 6862430 h 6865383"/>
              <a:gd name="connsiteX4" fmla="*/ 0 w 7675563"/>
              <a:gd name="connsiteY4" fmla="*/ 6865383 h 6865383"/>
              <a:gd name="connsiteX0" fmla="*/ 0 w 7675563"/>
              <a:gd name="connsiteY0" fmla="*/ 6865383 h 6868780"/>
              <a:gd name="connsiteX1" fmla="*/ 4128839 w 7675563"/>
              <a:gd name="connsiteY1" fmla="*/ 8565 h 6868780"/>
              <a:gd name="connsiteX2" fmla="*/ 7675563 w 7675563"/>
              <a:gd name="connsiteY2" fmla="*/ 0 h 6868780"/>
              <a:gd name="connsiteX3" fmla="*/ 3613473 w 7675563"/>
              <a:gd name="connsiteY3" fmla="*/ 6868780 h 6868780"/>
              <a:gd name="connsiteX4" fmla="*/ 0 w 7675563"/>
              <a:gd name="connsiteY4" fmla="*/ 6865383 h 6868780"/>
              <a:gd name="connsiteX0" fmla="*/ 0 w 7726363"/>
              <a:gd name="connsiteY0" fmla="*/ 6856818 h 6860215"/>
              <a:gd name="connsiteX1" fmla="*/ 4128839 w 7726363"/>
              <a:gd name="connsiteY1" fmla="*/ 0 h 6860215"/>
              <a:gd name="connsiteX2" fmla="*/ 7726363 w 7726363"/>
              <a:gd name="connsiteY2" fmla="*/ 10485 h 6860215"/>
              <a:gd name="connsiteX3" fmla="*/ 3613473 w 7726363"/>
              <a:gd name="connsiteY3" fmla="*/ 6860215 h 6860215"/>
              <a:gd name="connsiteX4" fmla="*/ 0 w 7726363"/>
              <a:gd name="connsiteY4" fmla="*/ 6856818 h 6860215"/>
              <a:gd name="connsiteX0" fmla="*/ 0 w 7726363"/>
              <a:gd name="connsiteY0" fmla="*/ 6856818 h 6856818"/>
              <a:gd name="connsiteX1" fmla="*/ 4128839 w 7726363"/>
              <a:gd name="connsiteY1" fmla="*/ 0 h 6856818"/>
              <a:gd name="connsiteX2" fmla="*/ 7726363 w 7726363"/>
              <a:gd name="connsiteY2" fmla="*/ 10485 h 6856818"/>
              <a:gd name="connsiteX3" fmla="*/ 5059207 w 7726363"/>
              <a:gd name="connsiteY3" fmla="*/ 6438103 h 6856818"/>
              <a:gd name="connsiteX4" fmla="*/ 0 w 7726363"/>
              <a:gd name="connsiteY4" fmla="*/ 6856818 h 6856818"/>
              <a:gd name="connsiteX0" fmla="*/ 0 w 7451990"/>
              <a:gd name="connsiteY0" fmla="*/ 6424153 h 6438103"/>
              <a:gd name="connsiteX1" fmla="*/ 3854466 w 7451990"/>
              <a:gd name="connsiteY1" fmla="*/ 0 h 6438103"/>
              <a:gd name="connsiteX2" fmla="*/ 7451990 w 7451990"/>
              <a:gd name="connsiteY2" fmla="*/ 10485 h 6438103"/>
              <a:gd name="connsiteX3" fmla="*/ 4784834 w 7451990"/>
              <a:gd name="connsiteY3" fmla="*/ 6438103 h 6438103"/>
              <a:gd name="connsiteX4" fmla="*/ 0 w 7451990"/>
              <a:gd name="connsiteY4" fmla="*/ 6424153 h 6438103"/>
              <a:gd name="connsiteX0" fmla="*/ 0 w 7451990"/>
              <a:gd name="connsiteY0" fmla="*/ 6424153 h 6424153"/>
              <a:gd name="connsiteX1" fmla="*/ 3854466 w 7451990"/>
              <a:gd name="connsiteY1" fmla="*/ 0 h 6424153"/>
              <a:gd name="connsiteX2" fmla="*/ 7451990 w 7451990"/>
              <a:gd name="connsiteY2" fmla="*/ 10485 h 6424153"/>
              <a:gd name="connsiteX3" fmla="*/ 4774282 w 7451990"/>
              <a:gd name="connsiteY3" fmla="*/ 6406445 h 6424153"/>
              <a:gd name="connsiteX4" fmla="*/ 0 w 7451990"/>
              <a:gd name="connsiteY4" fmla="*/ 6424153 h 6424153"/>
              <a:gd name="connsiteX0" fmla="*/ 0 w 7451990"/>
              <a:gd name="connsiteY0" fmla="*/ 6424153 h 6438103"/>
              <a:gd name="connsiteX1" fmla="*/ 3854466 w 7451990"/>
              <a:gd name="connsiteY1" fmla="*/ 0 h 6438103"/>
              <a:gd name="connsiteX2" fmla="*/ 7451990 w 7451990"/>
              <a:gd name="connsiteY2" fmla="*/ 10485 h 6438103"/>
              <a:gd name="connsiteX3" fmla="*/ 4795388 w 7451990"/>
              <a:gd name="connsiteY3" fmla="*/ 6438103 h 6438103"/>
              <a:gd name="connsiteX4" fmla="*/ 0 w 7451990"/>
              <a:gd name="connsiteY4" fmla="*/ 6424153 h 6438103"/>
              <a:gd name="connsiteX0" fmla="*/ 0 w 4795388"/>
              <a:gd name="connsiteY0" fmla="*/ 6424153 h 6438103"/>
              <a:gd name="connsiteX1" fmla="*/ 3854466 w 4795388"/>
              <a:gd name="connsiteY1" fmla="*/ 0 h 6438103"/>
              <a:gd name="connsiteX2" fmla="*/ 4788874 w 4795388"/>
              <a:gd name="connsiteY2" fmla="*/ 33642 h 6438103"/>
              <a:gd name="connsiteX3" fmla="*/ 4795388 w 4795388"/>
              <a:gd name="connsiteY3" fmla="*/ 6438103 h 6438103"/>
              <a:gd name="connsiteX4" fmla="*/ 0 w 4795388"/>
              <a:gd name="connsiteY4" fmla="*/ 6424153 h 6438103"/>
              <a:gd name="connsiteX0" fmla="*/ 0 w 4795388"/>
              <a:gd name="connsiteY0" fmla="*/ 6425247 h 6439197"/>
              <a:gd name="connsiteX1" fmla="*/ 3854466 w 4795388"/>
              <a:gd name="connsiteY1" fmla="*/ 1094 h 6439197"/>
              <a:gd name="connsiteX2" fmla="*/ 4777295 w 4795388"/>
              <a:gd name="connsiteY2" fmla="*/ 0 h 6439197"/>
              <a:gd name="connsiteX3" fmla="*/ 4795388 w 4795388"/>
              <a:gd name="connsiteY3" fmla="*/ 6439197 h 6439197"/>
              <a:gd name="connsiteX4" fmla="*/ 0 w 4795388"/>
              <a:gd name="connsiteY4" fmla="*/ 6425247 h 6439197"/>
              <a:gd name="connsiteX0" fmla="*/ 0 w 4795388"/>
              <a:gd name="connsiteY0" fmla="*/ 6424154 h 6438104"/>
              <a:gd name="connsiteX1" fmla="*/ 3854466 w 4795388"/>
              <a:gd name="connsiteY1" fmla="*/ 1 h 6438104"/>
              <a:gd name="connsiteX2" fmla="*/ 4765716 w 4795388"/>
              <a:gd name="connsiteY2" fmla="*/ 137852 h 6438104"/>
              <a:gd name="connsiteX3" fmla="*/ 4795388 w 4795388"/>
              <a:gd name="connsiteY3" fmla="*/ 6438104 h 6438104"/>
              <a:gd name="connsiteX4" fmla="*/ 0 w 4795388"/>
              <a:gd name="connsiteY4" fmla="*/ 6424154 h 6438104"/>
              <a:gd name="connsiteX0" fmla="*/ 0 w 4795388"/>
              <a:gd name="connsiteY0" fmla="*/ 6296787 h 6310737"/>
              <a:gd name="connsiteX1" fmla="*/ 3784994 w 4795388"/>
              <a:gd name="connsiteY1" fmla="*/ 0 h 6310737"/>
              <a:gd name="connsiteX2" fmla="*/ 4765716 w 4795388"/>
              <a:gd name="connsiteY2" fmla="*/ 10485 h 6310737"/>
              <a:gd name="connsiteX3" fmla="*/ 4795388 w 4795388"/>
              <a:gd name="connsiteY3" fmla="*/ 6310737 h 6310737"/>
              <a:gd name="connsiteX4" fmla="*/ 0 w 4795388"/>
              <a:gd name="connsiteY4" fmla="*/ 6296787 h 6310737"/>
              <a:gd name="connsiteX0" fmla="*/ 0 w 4795388"/>
              <a:gd name="connsiteY0" fmla="*/ 6296787 h 6333895"/>
              <a:gd name="connsiteX1" fmla="*/ 3784994 w 4795388"/>
              <a:gd name="connsiteY1" fmla="*/ 0 h 6333895"/>
              <a:gd name="connsiteX2" fmla="*/ 4765716 w 4795388"/>
              <a:gd name="connsiteY2" fmla="*/ 10485 h 6333895"/>
              <a:gd name="connsiteX3" fmla="*/ 4795388 w 4795388"/>
              <a:gd name="connsiteY3" fmla="*/ 6333895 h 6333895"/>
              <a:gd name="connsiteX4" fmla="*/ 0 w 4795388"/>
              <a:gd name="connsiteY4" fmla="*/ 6296787 h 6333895"/>
              <a:gd name="connsiteX0" fmla="*/ 0 w 4922754"/>
              <a:gd name="connsiteY0" fmla="*/ 6308366 h 6333895"/>
              <a:gd name="connsiteX1" fmla="*/ 3912360 w 4922754"/>
              <a:gd name="connsiteY1" fmla="*/ 0 h 6333895"/>
              <a:gd name="connsiteX2" fmla="*/ 4893082 w 4922754"/>
              <a:gd name="connsiteY2" fmla="*/ 10485 h 6333895"/>
              <a:gd name="connsiteX3" fmla="*/ 4922754 w 4922754"/>
              <a:gd name="connsiteY3" fmla="*/ 6333895 h 6333895"/>
              <a:gd name="connsiteX4" fmla="*/ 0 w 4922754"/>
              <a:gd name="connsiteY4" fmla="*/ 6308366 h 6333895"/>
              <a:gd name="connsiteX0" fmla="*/ 0 w 4922754"/>
              <a:gd name="connsiteY0" fmla="*/ 6308366 h 6333895"/>
              <a:gd name="connsiteX1" fmla="*/ 3738678 w 4922754"/>
              <a:gd name="connsiteY1" fmla="*/ 0 h 6333895"/>
              <a:gd name="connsiteX2" fmla="*/ 4893082 w 4922754"/>
              <a:gd name="connsiteY2" fmla="*/ 10485 h 6333895"/>
              <a:gd name="connsiteX3" fmla="*/ 4922754 w 4922754"/>
              <a:gd name="connsiteY3" fmla="*/ 6333895 h 6333895"/>
              <a:gd name="connsiteX4" fmla="*/ 0 w 4922754"/>
              <a:gd name="connsiteY4" fmla="*/ 6308366 h 6333895"/>
              <a:gd name="connsiteX0" fmla="*/ 0 w 4922754"/>
              <a:gd name="connsiteY0" fmla="*/ 6319945 h 6345474"/>
              <a:gd name="connsiteX1" fmla="*/ 3784994 w 4922754"/>
              <a:gd name="connsiteY1" fmla="*/ 0 h 6345474"/>
              <a:gd name="connsiteX2" fmla="*/ 4893082 w 4922754"/>
              <a:gd name="connsiteY2" fmla="*/ 22064 h 6345474"/>
              <a:gd name="connsiteX3" fmla="*/ 4922754 w 4922754"/>
              <a:gd name="connsiteY3" fmla="*/ 6345474 h 6345474"/>
              <a:gd name="connsiteX4" fmla="*/ 0 w 4922754"/>
              <a:gd name="connsiteY4" fmla="*/ 6319945 h 6345474"/>
              <a:gd name="connsiteX0" fmla="*/ 0 w 4922754"/>
              <a:gd name="connsiteY0" fmla="*/ 6319945 h 6345474"/>
              <a:gd name="connsiteX1" fmla="*/ 3172768 w 4922754"/>
              <a:gd name="connsiteY1" fmla="*/ 0 h 6345474"/>
              <a:gd name="connsiteX2" fmla="*/ 4893082 w 4922754"/>
              <a:gd name="connsiteY2" fmla="*/ 22064 h 6345474"/>
              <a:gd name="connsiteX3" fmla="*/ 4922754 w 4922754"/>
              <a:gd name="connsiteY3" fmla="*/ 6345474 h 6345474"/>
              <a:gd name="connsiteX4" fmla="*/ 0 w 4922754"/>
              <a:gd name="connsiteY4" fmla="*/ 6319945 h 6345474"/>
              <a:gd name="connsiteX0" fmla="*/ 0 w 5534982"/>
              <a:gd name="connsiteY0" fmla="*/ 6306919 h 6345474"/>
              <a:gd name="connsiteX1" fmla="*/ 3784996 w 5534982"/>
              <a:gd name="connsiteY1" fmla="*/ 0 h 6345474"/>
              <a:gd name="connsiteX2" fmla="*/ 5505310 w 5534982"/>
              <a:gd name="connsiteY2" fmla="*/ 22064 h 6345474"/>
              <a:gd name="connsiteX3" fmla="*/ 5534982 w 5534982"/>
              <a:gd name="connsiteY3" fmla="*/ 6345474 h 6345474"/>
              <a:gd name="connsiteX4" fmla="*/ 0 w 5534982"/>
              <a:gd name="connsiteY4" fmla="*/ 6306919 h 6345474"/>
              <a:gd name="connsiteX0" fmla="*/ 0 w 5417180"/>
              <a:gd name="connsiteY0" fmla="*/ 6343166 h 6345474"/>
              <a:gd name="connsiteX1" fmla="*/ 3667194 w 5417180"/>
              <a:gd name="connsiteY1" fmla="*/ 0 h 6345474"/>
              <a:gd name="connsiteX2" fmla="*/ 5387508 w 5417180"/>
              <a:gd name="connsiteY2" fmla="*/ 22064 h 6345474"/>
              <a:gd name="connsiteX3" fmla="*/ 5417180 w 5417180"/>
              <a:gd name="connsiteY3" fmla="*/ 6345474 h 6345474"/>
              <a:gd name="connsiteX4" fmla="*/ 0 w 5417180"/>
              <a:gd name="connsiteY4" fmla="*/ 6343166 h 6345474"/>
              <a:gd name="connsiteX0" fmla="*/ 0 w 5417180"/>
              <a:gd name="connsiteY0" fmla="*/ 6334104 h 6336412"/>
              <a:gd name="connsiteX1" fmla="*/ 3685317 w 5417180"/>
              <a:gd name="connsiteY1" fmla="*/ 0 h 6336412"/>
              <a:gd name="connsiteX2" fmla="*/ 5387508 w 5417180"/>
              <a:gd name="connsiteY2" fmla="*/ 13002 h 6336412"/>
              <a:gd name="connsiteX3" fmla="*/ 5417180 w 5417180"/>
              <a:gd name="connsiteY3" fmla="*/ 6336412 h 6336412"/>
              <a:gd name="connsiteX4" fmla="*/ 0 w 5417180"/>
              <a:gd name="connsiteY4" fmla="*/ 6334104 h 6336412"/>
              <a:gd name="connsiteX0" fmla="*/ 0 w 5417180"/>
              <a:gd name="connsiteY0" fmla="*/ 6334104 h 6336412"/>
              <a:gd name="connsiteX1" fmla="*/ 3685317 w 5417180"/>
              <a:gd name="connsiteY1" fmla="*/ 0 h 6336412"/>
              <a:gd name="connsiteX2" fmla="*/ 4753193 w 5417180"/>
              <a:gd name="connsiteY2" fmla="*/ 3940 h 6336412"/>
              <a:gd name="connsiteX3" fmla="*/ 5417180 w 5417180"/>
              <a:gd name="connsiteY3" fmla="*/ 6336412 h 6336412"/>
              <a:gd name="connsiteX4" fmla="*/ 0 w 5417180"/>
              <a:gd name="connsiteY4" fmla="*/ 6334104 h 6336412"/>
              <a:gd name="connsiteX0" fmla="*/ 0 w 4755681"/>
              <a:gd name="connsiteY0" fmla="*/ 6334104 h 6336412"/>
              <a:gd name="connsiteX1" fmla="*/ 3685317 w 4755681"/>
              <a:gd name="connsiteY1" fmla="*/ 0 h 6336412"/>
              <a:gd name="connsiteX2" fmla="*/ 4753193 w 4755681"/>
              <a:gd name="connsiteY2" fmla="*/ 3940 h 6336412"/>
              <a:gd name="connsiteX3" fmla="*/ 4755681 w 4755681"/>
              <a:gd name="connsiteY3" fmla="*/ 6336412 h 6336412"/>
              <a:gd name="connsiteX4" fmla="*/ 0 w 4755681"/>
              <a:gd name="connsiteY4" fmla="*/ 6334104 h 6336412"/>
              <a:gd name="connsiteX0" fmla="*/ 0 w 5263134"/>
              <a:gd name="connsiteY0" fmla="*/ 6334104 h 6336412"/>
              <a:gd name="connsiteX1" fmla="*/ 3685317 w 5263134"/>
              <a:gd name="connsiteY1" fmla="*/ 0 h 6336412"/>
              <a:gd name="connsiteX2" fmla="*/ 4753193 w 5263134"/>
              <a:gd name="connsiteY2" fmla="*/ 3940 h 6336412"/>
              <a:gd name="connsiteX3" fmla="*/ 5263134 w 5263134"/>
              <a:gd name="connsiteY3" fmla="*/ 6336412 h 6336412"/>
              <a:gd name="connsiteX4" fmla="*/ 0 w 5263134"/>
              <a:gd name="connsiteY4" fmla="*/ 6334104 h 6336412"/>
              <a:gd name="connsiteX0" fmla="*/ 0 w 5278933"/>
              <a:gd name="connsiteY0" fmla="*/ 6339225 h 6341533"/>
              <a:gd name="connsiteX1" fmla="*/ 3685317 w 5278933"/>
              <a:gd name="connsiteY1" fmla="*/ 5121 h 6341533"/>
              <a:gd name="connsiteX2" fmla="*/ 5278768 w 5278933"/>
              <a:gd name="connsiteY2" fmla="*/ 0 h 6341533"/>
              <a:gd name="connsiteX3" fmla="*/ 5263134 w 5278933"/>
              <a:gd name="connsiteY3" fmla="*/ 6341533 h 6341533"/>
              <a:gd name="connsiteX4" fmla="*/ 0 w 5278933"/>
              <a:gd name="connsiteY4" fmla="*/ 6339225 h 6341533"/>
              <a:gd name="connsiteX0" fmla="*/ 0 w 5263134"/>
              <a:gd name="connsiteY0" fmla="*/ 6334104 h 6336412"/>
              <a:gd name="connsiteX1" fmla="*/ 3685317 w 5263134"/>
              <a:gd name="connsiteY1" fmla="*/ 0 h 6336412"/>
              <a:gd name="connsiteX2" fmla="*/ 5251583 w 5263134"/>
              <a:gd name="connsiteY2" fmla="*/ 13002 h 6336412"/>
              <a:gd name="connsiteX3" fmla="*/ 5263134 w 5263134"/>
              <a:gd name="connsiteY3" fmla="*/ 6336412 h 6336412"/>
              <a:gd name="connsiteX4" fmla="*/ 0 w 5263134"/>
              <a:gd name="connsiteY4" fmla="*/ 6334104 h 6336412"/>
              <a:gd name="connsiteX0" fmla="*/ 0 w 5815894"/>
              <a:gd name="connsiteY0" fmla="*/ 6334104 h 6336412"/>
              <a:gd name="connsiteX1" fmla="*/ 3685317 w 5815894"/>
              <a:gd name="connsiteY1" fmla="*/ 0 h 6336412"/>
              <a:gd name="connsiteX2" fmla="*/ 5251583 w 5815894"/>
              <a:gd name="connsiteY2" fmla="*/ 13002 h 6336412"/>
              <a:gd name="connsiteX3" fmla="*/ 5815894 w 5815894"/>
              <a:gd name="connsiteY3" fmla="*/ 6336412 h 6336412"/>
              <a:gd name="connsiteX4" fmla="*/ 0 w 5815894"/>
              <a:gd name="connsiteY4" fmla="*/ 6334104 h 6336412"/>
              <a:gd name="connsiteX0" fmla="*/ 0 w 5867836"/>
              <a:gd name="connsiteY0" fmla="*/ 6334104 h 6336412"/>
              <a:gd name="connsiteX1" fmla="*/ 3685317 w 5867836"/>
              <a:gd name="connsiteY1" fmla="*/ 0 h 6336412"/>
              <a:gd name="connsiteX2" fmla="*/ 5867775 w 5867836"/>
              <a:gd name="connsiteY2" fmla="*/ 22064 h 6336412"/>
              <a:gd name="connsiteX3" fmla="*/ 5815894 w 5867836"/>
              <a:gd name="connsiteY3" fmla="*/ 6336412 h 6336412"/>
              <a:gd name="connsiteX4" fmla="*/ 0 w 5867836"/>
              <a:gd name="connsiteY4" fmla="*/ 6334104 h 6336412"/>
              <a:gd name="connsiteX0" fmla="*/ 0 w 5822753"/>
              <a:gd name="connsiteY0" fmla="*/ 6334104 h 6336412"/>
              <a:gd name="connsiteX1" fmla="*/ 3685317 w 5822753"/>
              <a:gd name="connsiteY1" fmla="*/ 0 h 6336412"/>
              <a:gd name="connsiteX2" fmla="*/ 5822466 w 5822753"/>
              <a:gd name="connsiteY2" fmla="*/ 13003 h 6336412"/>
              <a:gd name="connsiteX3" fmla="*/ 5815894 w 5822753"/>
              <a:gd name="connsiteY3" fmla="*/ 6336412 h 6336412"/>
              <a:gd name="connsiteX4" fmla="*/ 0 w 5822753"/>
              <a:gd name="connsiteY4" fmla="*/ 6334104 h 6336412"/>
              <a:gd name="connsiteX0" fmla="*/ 0 w 5822753"/>
              <a:gd name="connsiteY0" fmla="*/ 6321101 h 6323409"/>
              <a:gd name="connsiteX1" fmla="*/ 3663607 w 5822753"/>
              <a:gd name="connsiteY1" fmla="*/ 23470 h 6323409"/>
              <a:gd name="connsiteX2" fmla="*/ 5822466 w 5822753"/>
              <a:gd name="connsiteY2" fmla="*/ 0 h 6323409"/>
              <a:gd name="connsiteX3" fmla="*/ 5815894 w 5822753"/>
              <a:gd name="connsiteY3" fmla="*/ 6323409 h 6323409"/>
              <a:gd name="connsiteX4" fmla="*/ 0 w 5822753"/>
              <a:gd name="connsiteY4" fmla="*/ 6321101 h 6323409"/>
              <a:gd name="connsiteX0" fmla="*/ 0 w 5815894"/>
              <a:gd name="connsiteY0" fmla="*/ 6300259 h 6302567"/>
              <a:gd name="connsiteX1" fmla="*/ 3663607 w 5815894"/>
              <a:gd name="connsiteY1" fmla="*/ 2628 h 6302567"/>
              <a:gd name="connsiteX2" fmla="*/ 5749520 w 5815894"/>
              <a:gd name="connsiteY2" fmla="*/ 0 h 6302567"/>
              <a:gd name="connsiteX3" fmla="*/ 5815894 w 5815894"/>
              <a:gd name="connsiteY3" fmla="*/ 6302567 h 6302567"/>
              <a:gd name="connsiteX4" fmla="*/ 0 w 5815894"/>
              <a:gd name="connsiteY4" fmla="*/ 6300259 h 6302567"/>
              <a:gd name="connsiteX0" fmla="*/ 0 w 5752500"/>
              <a:gd name="connsiteY0" fmla="*/ 6300259 h 6300259"/>
              <a:gd name="connsiteX1" fmla="*/ 3663607 w 5752500"/>
              <a:gd name="connsiteY1" fmla="*/ 2628 h 6300259"/>
              <a:gd name="connsiteX2" fmla="*/ 5749520 w 5752500"/>
              <a:gd name="connsiteY2" fmla="*/ 0 h 6300259"/>
              <a:gd name="connsiteX3" fmla="*/ 5752500 w 5752500"/>
              <a:gd name="connsiteY3" fmla="*/ 6261751 h 6300259"/>
              <a:gd name="connsiteX4" fmla="*/ 0 w 5752500"/>
              <a:gd name="connsiteY4" fmla="*/ 6300259 h 6300259"/>
              <a:gd name="connsiteX0" fmla="*/ 0 w 5750094"/>
              <a:gd name="connsiteY0" fmla="*/ 6300259 h 6300259"/>
              <a:gd name="connsiteX1" fmla="*/ 3663607 w 5750094"/>
              <a:gd name="connsiteY1" fmla="*/ 2628 h 6300259"/>
              <a:gd name="connsiteX2" fmla="*/ 5749520 w 5750094"/>
              <a:gd name="connsiteY2" fmla="*/ 0 h 6300259"/>
              <a:gd name="connsiteX3" fmla="*/ 5749026 w 5750094"/>
              <a:gd name="connsiteY3" fmla="*/ 6259145 h 6300259"/>
              <a:gd name="connsiteX4" fmla="*/ 0 w 5750094"/>
              <a:gd name="connsiteY4" fmla="*/ 6300259 h 6300259"/>
              <a:gd name="connsiteX0" fmla="*/ 0 w 5725779"/>
              <a:gd name="connsiteY0" fmla="*/ 6260312 h 6260312"/>
              <a:gd name="connsiteX1" fmla="*/ 3639292 w 5725779"/>
              <a:gd name="connsiteY1" fmla="*/ 2628 h 6260312"/>
              <a:gd name="connsiteX2" fmla="*/ 5725205 w 5725779"/>
              <a:gd name="connsiteY2" fmla="*/ 0 h 6260312"/>
              <a:gd name="connsiteX3" fmla="*/ 5724711 w 5725779"/>
              <a:gd name="connsiteY3" fmla="*/ 6259145 h 6260312"/>
              <a:gd name="connsiteX4" fmla="*/ 0 w 5725779"/>
              <a:gd name="connsiteY4" fmla="*/ 6260312 h 6260312"/>
              <a:gd name="connsiteX0" fmla="*/ 0 w 5726648"/>
              <a:gd name="connsiteY0" fmla="*/ 6255102 h 6259145"/>
              <a:gd name="connsiteX1" fmla="*/ 3640161 w 5726648"/>
              <a:gd name="connsiteY1" fmla="*/ 2628 h 6259145"/>
              <a:gd name="connsiteX2" fmla="*/ 5726074 w 5726648"/>
              <a:gd name="connsiteY2" fmla="*/ 0 h 6259145"/>
              <a:gd name="connsiteX3" fmla="*/ 5725580 w 5726648"/>
              <a:gd name="connsiteY3" fmla="*/ 6259145 h 6259145"/>
              <a:gd name="connsiteX4" fmla="*/ 0 w 5726648"/>
              <a:gd name="connsiteY4" fmla="*/ 6255102 h 6259145"/>
              <a:gd name="connsiteX0" fmla="*/ 0 w 5728385"/>
              <a:gd name="connsiteY0" fmla="*/ 6258576 h 6259145"/>
              <a:gd name="connsiteX1" fmla="*/ 3641898 w 5728385"/>
              <a:gd name="connsiteY1" fmla="*/ 2628 h 6259145"/>
              <a:gd name="connsiteX2" fmla="*/ 5727811 w 5728385"/>
              <a:gd name="connsiteY2" fmla="*/ 0 h 6259145"/>
              <a:gd name="connsiteX3" fmla="*/ 5727317 w 5728385"/>
              <a:gd name="connsiteY3" fmla="*/ 6259145 h 6259145"/>
              <a:gd name="connsiteX4" fmla="*/ 0 w 5728385"/>
              <a:gd name="connsiteY4" fmla="*/ 6258576 h 625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8385" h="6259145">
                <a:moveTo>
                  <a:pt x="0" y="6258576"/>
                </a:moveTo>
                <a:lnTo>
                  <a:pt x="3641898" y="2628"/>
                </a:lnTo>
                <a:lnTo>
                  <a:pt x="5727811" y="0"/>
                </a:lnTo>
                <a:cubicBezTo>
                  <a:pt x="5729982" y="2134820"/>
                  <a:pt x="5725146" y="4124325"/>
                  <a:pt x="5727317" y="6259145"/>
                </a:cubicBezTo>
                <a:lnTo>
                  <a:pt x="0" y="6258576"/>
                </a:lnTo>
                <a:close/>
              </a:path>
            </a:pathLst>
          </a:custGeom>
        </p:spPr>
        <p:txBody>
          <a:bodyPr/>
          <a:lstStyle/>
          <a:p>
            <a:r>
              <a:rPr lang="en-US"/>
              <a:t>Click icon to add picture</a:t>
            </a:r>
            <a:endParaRPr lang="en-US" dirty="0"/>
          </a:p>
        </p:txBody>
      </p:sp>
      <p:sp>
        <p:nvSpPr>
          <p:cNvPr id="14" name="Text Placeholder 12">
            <a:extLst>
              <a:ext uri="{FF2B5EF4-FFF2-40B4-BE49-F238E27FC236}">
                <a16:creationId xmlns:a16="http://schemas.microsoft.com/office/drawing/2014/main" id="{270D9C89-AB38-4142-90DA-0A0E251D5E00}"/>
              </a:ext>
            </a:extLst>
          </p:cNvPr>
          <p:cNvSpPr>
            <a:spLocks noGrp="1"/>
          </p:cNvSpPr>
          <p:nvPr>
            <p:ph type="body" sz="quarter" idx="15" hasCustomPrompt="1"/>
          </p:nvPr>
        </p:nvSpPr>
        <p:spPr>
          <a:xfrm>
            <a:off x="675035" y="2190167"/>
            <a:ext cx="6351931" cy="1931750"/>
          </a:xfrm>
        </p:spPr>
        <p:txBody>
          <a:bodyPr>
            <a:normAutofit/>
          </a:bodyPr>
          <a:lstStyle>
            <a:lvl1pPr marL="0" indent="0">
              <a:buNone/>
              <a:defRPr sz="3000">
                <a:solidFill>
                  <a:schemeClr val="bg1"/>
                </a:solidFill>
              </a:defRPr>
            </a:lvl1pPr>
          </a:lstStyle>
          <a:p>
            <a:pPr lvl="0"/>
            <a:r>
              <a:rPr lang="en-US" dirty="0"/>
              <a:t>Insert quote/text here</a:t>
            </a:r>
          </a:p>
        </p:txBody>
      </p:sp>
      <p:sp>
        <p:nvSpPr>
          <p:cNvPr id="15" name="Text Placeholder 14">
            <a:extLst>
              <a:ext uri="{FF2B5EF4-FFF2-40B4-BE49-F238E27FC236}">
                <a16:creationId xmlns:a16="http://schemas.microsoft.com/office/drawing/2014/main" id="{70B6C044-98F3-0B4E-85BA-77B1E2EACA90}"/>
              </a:ext>
            </a:extLst>
          </p:cNvPr>
          <p:cNvSpPr>
            <a:spLocks noGrp="1"/>
          </p:cNvSpPr>
          <p:nvPr>
            <p:ph type="body" sz="quarter" idx="16" hasCustomPrompt="1"/>
          </p:nvPr>
        </p:nvSpPr>
        <p:spPr>
          <a:xfrm>
            <a:off x="674828" y="4122391"/>
            <a:ext cx="5476875" cy="390525"/>
          </a:xfrm>
        </p:spPr>
        <p:txBody>
          <a:bodyPr>
            <a:normAutofit/>
          </a:bodyPr>
          <a:lstStyle>
            <a:lvl1pPr marL="0" indent="0">
              <a:buNone/>
              <a:defRPr sz="1600" b="0" i="0">
                <a:solidFill>
                  <a:schemeClr val="bg1"/>
                </a:solidFill>
                <a:latin typeface="Gilroy Medium" pitchFamily="2" charset="77"/>
              </a:defRPr>
            </a:lvl1pPr>
          </a:lstStyle>
          <a:p>
            <a:pPr lvl="0"/>
            <a:r>
              <a:rPr lang="en-US" dirty="0"/>
              <a:t>Insert quote name here</a:t>
            </a:r>
          </a:p>
        </p:txBody>
      </p:sp>
      <p:pic>
        <p:nvPicPr>
          <p:cNvPr id="16" name="Content Placeholder 6" descr="A picture containing drawing, food&#10;&#10;Description automatically generated">
            <a:extLst>
              <a:ext uri="{FF2B5EF4-FFF2-40B4-BE49-F238E27FC236}">
                <a16:creationId xmlns:a16="http://schemas.microsoft.com/office/drawing/2014/main" id="{38284F2E-8FCB-BC49-90BC-330701030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17" name="Text Placeholder 10">
            <a:extLst>
              <a:ext uri="{FF2B5EF4-FFF2-40B4-BE49-F238E27FC236}">
                <a16:creationId xmlns:a16="http://schemas.microsoft.com/office/drawing/2014/main" id="{73651BE6-5423-7B4F-8F4A-48C8E1BA52A0}"/>
              </a:ext>
            </a:extLst>
          </p:cNvPr>
          <p:cNvSpPr>
            <a:spLocks noGrp="1"/>
          </p:cNvSpPr>
          <p:nvPr>
            <p:ph type="body" sz="quarter" idx="17" hasCustomPrompt="1"/>
          </p:nvPr>
        </p:nvSpPr>
        <p:spPr>
          <a:xfrm>
            <a:off x="491421" y="749885"/>
            <a:ext cx="2452687" cy="1440045"/>
          </a:xfrm>
        </p:spPr>
        <p:txBody>
          <a:bodyPr>
            <a:noAutofit/>
          </a:bodyPr>
          <a:lstStyle>
            <a:lvl1pPr marL="0" indent="0">
              <a:buNone/>
              <a:defRPr sz="25000">
                <a:solidFill>
                  <a:schemeClr val="accent2"/>
                </a:solidFill>
              </a:defRPr>
            </a:lvl1pPr>
          </a:lstStyle>
          <a:p>
            <a:pPr lvl="0"/>
            <a:r>
              <a:rPr lang="en-US" dirty="0"/>
              <a:t>“</a:t>
            </a:r>
          </a:p>
        </p:txBody>
      </p:sp>
    </p:spTree>
    <p:extLst>
      <p:ext uri="{BB962C8B-B14F-4D97-AF65-F5344CB8AC3E}">
        <p14:creationId xmlns:p14="http://schemas.microsoft.com/office/powerpoint/2010/main" val="3866563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_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7345AB-4C59-0E4A-9E72-9DEBF0928EF6}"/>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B738892-AECE-EE41-8215-BD933EE8F8E2}"/>
              </a:ext>
            </a:extLst>
          </p:cNvPr>
          <p:cNvSpPr>
            <a:spLocks noGrp="1"/>
          </p:cNvSpPr>
          <p:nvPr>
            <p:ph type="title"/>
          </p:nvPr>
        </p:nvSpPr>
        <p:spPr>
          <a:xfrm>
            <a:off x="579120" y="2525870"/>
            <a:ext cx="5562036" cy="1806257"/>
          </a:xfrm>
        </p:spPr>
        <p:txBody>
          <a:bodyPr anchor="t">
            <a:normAutofit/>
          </a:bodyPr>
          <a:lstStyle>
            <a:lvl1pPr>
              <a:defRPr sz="5400">
                <a:solidFill>
                  <a:schemeClr val="bg1"/>
                </a:solidFill>
              </a:defRPr>
            </a:lvl1pPr>
          </a:lstStyle>
          <a:p>
            <a:r>
              <a:rPr lang="en-US"/>
              <a:t>Click to edit Master title style</a:t>
            </a:r>
            <a:endParaRPr lang="en-GB" dirty="0"/>
          </a:p>
        </p:txBody>
      </p:sp>
      <p:sp>
        <p:nvSpPr>
          <p:cNvPr id="10" name="Freeform: Shape 42">
            <a:extLst>
              <a:ext uri="{FF2B5EF4-FFF2-40B4-BE49-F238E27FC236}">
                <a16:creationId xmlns:a16="http://schemas.microsoft.com/office/drawing/2014/main" id="{DAEE39C9-8AB6-5C41-A028-A72703EA3F72}"/>
              </a:ext>
            </a:extLst>
          </p:cNvPr>
          <p:cNvSpPr/>
          <p:nvPr userDrawn="1"/>
        </p:nvSpPr>
        <p:spPr>
          <a:xfrm>
            <a:off x="7509665" y="0"/>
            <a:ext cx="4682335" cy="6857999"/>
          </a:xfrm>
          <a:custGeom>
            <a:avLst/>
            <a:gdLst>
              <a:gd name="connsiteX0" fmla="*/ 1951787 w 4682335"/>
              <a:gd name="connsiteY0" fmla="*/ 4581164 h 6857999"/>
              <a:gd name="connsiteX1" fmla="*/ 987150 w 4682335"/>
              <a:gd name="connsiteY1" fmla="*/ 5144775 h 6857999"/>
              <a:gd name="connsiteX2" fmla="*/ 1951659 w 4682335"/>
              <a:gd name="connsiteY2" fmla="*/ 5717722 h 6857999"/>
              <a:gd name="connsiteX3" fmla="*/ 2914377 w 4682335"/>
              <a:gd name="connsiteY3" fmla="*/ 5144775 h 6857999"/>
              <a:gd name="connsiteX4" fmla="*/ 3893725 w 4682335"/>
              <a:gd name="connsiteY4" fmla="*/ 3408149 h 6857999"/>
              <a:gd name="connsiteX5" fmla="*/ 2928832 w 4682335"/>
              <a:gd name="connsiteY5" fmla="*/ 3979306 h 6857999"/>
              <a:gd name="connsiteX6" fmla="*/ 2928320 w 4682335"/>
              <a:gd name="connsiteY6" fmla="*/ 5136332 h 6857999"/>
              <a:gd name="connsiteX7" fmla="*/ 3891678 w 4682335"/>
              <a:gd name="connsiteY7" fmla="*/ 4572849 h 6857999"/>
              <a:gd name="connsiteX8" fmla="*/ 1956392 w 4682335"/>
              <a:gd name="connsiteY8" fmla="*/ 3408149 h 6857999"/>
              <a:gd name="connsiteX9" fmla="*/ 1956392 w 4682335"/>
              <a:gd name="connsiteY9" fmla="*/ 4572849 h 6857999"/>
              <a:gd name="connsiteX10" fmla="*/ 2918854 w 4682335"/>
              <a:gd name="connsiteY10" fmla="*/ 5136332 h 6857999"/>
              <a:gd name="connsiteX11" fmla="*/ 2919366 w 4682335"/>
              <a:gd name="connsiteY11" fmla="*/ 3979306 h 6857999"/>
              <a:gd name="connsiteX12" fmla="*/ 1946798 w 4682335"/>
              <a:gd name="connsiteY12" fmla="*/ 3408149 h 6857999"/>
              <a:gd name="connsiteX13" fmla="*/ 982417 w 4682335"/>
              <a:gd name="connsiteY13" fmla="*/ 3979306 h 6857999"/>
              <a:gd name="connsiteX14" fmla="*/ 982417 w 4682335"/>
              <a:gd name="connsiteY14" fmla="*/ 5136332 h 6857999"/>
              <a:gd name="connsiteX15" fmla="*/ 1946798 w 4682335"/>
              <a:gd name="connsiteY15" fmla="*/ 4572849 h 6857999"/>
              <a:gd name="connsiteX16" fmla="*/ 10489 w 4682335"/>
              <a:gd name="connsiteY16" fmla="*/ 3408149 h 6857999"/>
              <a:gd name="connsiteX17" fmla="*/ 9466 w 4682335"/>
              <a:gd name="connsiteY17" fmla="*/ 4572849 h 6857999"/>
              <a:gd name="connsiteX18" fmla="*/ 972696 w 4682335"/>
              <a:gd name="connsiteY18" fmla="*/ 5136332 h 6857999"/>
              <a:gd name="connsiteX19" fmla="*/ 972696 w 4682335"/>
              <a:gd name="connsiteY19" fmla="*/ 3979306 h 6857999"/>
              <a:gd name="connsiteX20" fmla="*/ 2924099 w 4682335"/>
              <a:gd name="connsiteY20" fmla="*/ 2832898 h 6857999"/>
              <a:gd name="connsiteX21" fmla="*/ 1960997 w 4682335"/>
              <a:gd name="connsiteY21" fmla="*/ 3399706 h 6857999"/>
              <a:gd name="connsiteX22" fmla="*/ 2924099 w 4682335"/>
              <a:gd name="connsiteY22" fmla="*/ 3970992 h 6857999"/>
              <a:gd name="connsiteX23" fmla="*/ 3889119 w 4682335"/>
              <a:gd name="connsiteY23" fmla="*/ 3399706 h 6857999"/>
              <a:gd name="connsiteX24" fmla="*/ 979731 w 4682335"/>
              <a:gd name="connsiteY24" fmla="*/ 2832898 h 6857999"/>
              <a:gd name="connsiteX25" fmla="*/ 15222 w 4682335"/>
              <a:gd name="connsiteY25" fmla="*/ 3399706 h 6857999"/>
              <a:gd name="connsiteX26" fmla="*/ 977556 w 4682335"/>
              <a:gd name="connsiteY26" fmla="*/ 3970992 h 6857999"/>
              <a:gd name="connsiteX27" fmla="*/ 1942193 w 4682335"/>
              <a:gd name="connsiteY27" fmla="*/ 3399706 h 6857999"/>
              <a:gd name="connsiteX28" fmla="*/ 2929088 w 4682335"/>
              <a:gd name="connsiteY28" fmla="*/ 1660267 h 6857999"/>
              <a:gd name="connsiteX29" fmla="*/ 2928960 w 4682335"/>
              <a:gd name="connsiteY29" fmla="*/ 2824583 h 6857999"/>
              <a:gd name="connsiteX30" fmla="*/ 3893852 w 4682335"/>
              <a:gd name="connsiteY30" fmla="*/ 3391392 h 6857999"/>
              <a:gd name="connsiteX31" fmla="*/ 3893980 w 4682335"/>
              <a:gd name="connsiteY31" fmla="*/ 2228098 h 6857999"/>
              <a:gd name="connsiteX32" fmla="*/ 982289 w 4682335"/>
              <a:gd name="connsiteY32" fmla="*/ 1660267 h 6857999"/>
              <a:gd name="connsiteX33" fmla="*/ 984464 w 4682335"/>
              <a:gd name="connsiteY33" fmla="*/ 2824583 h 6857999"/>
              <a:gd name="connsiteX34" fmla="*/ 1946798 w 4682335"/>
              <a:gd name="connsiteY34" fmla="*/ 3391264 h 6857999"/>
              <a:gd name="connsiteX35" fmla="*/ 1946798 w 4682335"/>
              <a:gd name="connsiteY35" fmla="*/ 2227970 h 6857999"/>
              <a:gd name="connsiteX36" fmla="*/ 2919494 w 4682335"/>
              <a:gd name="connsiteY36" fmla="*/ 1660139 h 6857999"/>
              <a:gd name="connsiteX37" fmla="*/ 1956392 w 4682335"/>
              <a:gd name="connsiteY37" fmla="*/ 2227970 h 6857999"/>
              <a:gd name="connsiteX38" fmla="*/ 1956392 w 4682335"/>
              <a:gd name="connsiteY38" fmla="*/ 3391264 h 6857999"/>
              <a:gd name="connsiteX39" fmla="*/ 2919366 w 4682335"/>
              <a:gd name="connsiteY39" fmla="*/ 2824583 h 6857999"/>
              <a:gd name="connsiteX40" fmla="*/ 1951659 w 4682335"/>
              <a:gd name="connsiteY40" fmla="*/ 1085783 h 6857999"/>
              <a:gd name="connsiteX41" fmla="*/ 987023 w 4682335"/>
              <a:gd name="connsiteY41" fmla="*/ 1651824 h 6857999"/>
              <a:gd name="connsiteX42" fmla="*/ 1951659 w 4682335"/>
              <a:gd name="connsiteY42" fmla="*/ 2219655 h 6857999"/>
              <a:gd name="connsiteX43" fmla="*/ 2914889 w 4682335"/>
              <a:gd name="connsiteY43" fmla="*/ 1651952 h 6857999"/>
              <a:gd name="connsiteX44" fmla="*/ 4041058 w 4682335"/>
              <a:gd name="connsiteY44" fmla="*/ 0 h 6857999"/>
              <a:gd name="connsiteX45" fmla="*/ 4060204 w 4682335"/>
              <a:gd name="connsiteY45" fmla="*/ 0 h 6857999"/>
              <a:gd name="connsiteX46" fmla="*/ 4682335 w 4682335"/>
              <a:gd name="connsiteY46" fmla="*/ 367172 h 6857999"/>
              <a:gd name="connsiteX47" fmla="*/ 4682335 w 4682335"/>
              <a:gd name="connsiteY47" fmla="*/ 378522 h 6857999"/>
              <a:gd name="connsiteX48" fmla="*/ 1946926 w 4682335"/>
              <a:gd name="connsiteY48" fmla="*/ 0 h 6857999"/>
              <a:gd name="connsiteX49" fmla="*/ 1956392 w 4682335"/>
              <a:gd name="connsiteY49" fmla="*/ 0 h 6857999"/>
              <a:gd name="connsiteX50" fmla="*/ 1956392 w 4682335"/>
              <a:gd name="connsiteY50" fmla="*/ 1077469 h 6857999"/>
              <a:gd name="connsiteX51" fmla="*/ 2919494 w 4682335"/>
              <a:gd name="connsiteY51" fmla="*/ 1643509 h 6857999"/>
              <a:gd name="connsiteX52" fmla="*/ 2919622 w 4682335"/>
              <a:gd name="connsiteY52" fmla="*/ 486484 h 6857999"/>
              <a:gd name="connsiteX53" fmla="*/ 2097348 w 4682335"/>
              <a:gd name="connsiteY53" fmla="*/ 0 h 6857999"/>
              <a:gd name="connsiteX54" fmla="*/ 2116037 w 4682335"/>
              <a:gd name="connsiteY54" fmla="*/ 0 h 6857999"/>
              <a:gd name="connsiteX55" fmla="*/ 2923331 w 4682335"/>
              <a:gd name="connsiteY55" fmla="*/ 477529 h 6857999"/>
              <a:gd name="connsiteX56" fmla="*/ 3730732 w 4682335"/>
              <a:gd name="connsiteY56" fmla="*/ 0 h 6857999"/>
              <a:gd name="connsiteX57" fmla="*/ 3749643 w 4682335"/>
              <a:gd name="connsiteY57" fmla="*/ 0 h 6857999"/>
              <a:gd name="connsiteX58" fmla="*/ 2929216 w 4682335"/>
              <a:gd name="connsiteY58" fmla="*/ 485333 h 6857999"/>
              <a:gd name="connsiteX59" fmla="*/ 2929088 w 4682335"/>
              <a:gd name="connsiteY59" fmla="*/ 1643509 h 6857999"/>
              <a:gd name="connsiteX60" fmla="*/ 3891038 w 4682335"/>
              <a:gd name="connsiteY60" fmla="*/ 1077469 h 6857999"/>
              <a:gd name="connsiteX61" fmla="*/ 3890445 w 4682335"/>
              <a:gd name="connsiteY61" fmla="*/ 0 h 6857999"/>
              <a:gd name="connsiteX62" fmla="*/ 3900038 w 4682335"/>
              <a:gd name="connsiteY62" fmla="*/ 0 h 6857999"/>
              <a:gd name="connsiteX63" fmla="*/ 3900632 w 4682335"/>
              <a:gd name="connsiteY63" fmla="*/ 1077469 h 6857999"/>
              <a:gd name="connsiteX64" fmla="*/ 4682335 w 4682335"/>
              <a:gd name="connsiteY64" fmla="*/ 1536695 h 6857999"/>
              <a:gd name="connsiteX65" fmla="*/ 4682335 w 4682335"/>
              <a:gd name="connsiteY65" fmla="*/ 1547791 h 6857999"/>
              <a:gd name="connsiteX66" fmla="*/ 3895899 w 4682335"/>
              <a:gd name="connsiteY66" fmla="*/ 1085783 h 6857999"/>
              <a:gd name="connsiteX67" fmla="*/ 2933693 w 4682335"/>
              <a:gd name="connsiteY67" fmla="*/ 1651824 h 6857999"/>
              <a:gd name="connsiteX68" fmla="*/ 3898713 w 4682335"/>
              <a:gd name="connsiteY68" fmla="*/ 2219655 h 6857999"/>
              <a:gd name="connsiteX69" fmla="*/ 4682335 w 4682335"/>
              <a:gd name="connsiteY69" fmla="*/ 1756702 h 6857999"/>
              <a:gd name="connsiteX70" fmla="*/ 4682335 w 4682335"/>
              <a:gd name="connsiteY70" fmla="*/ 1767752 h 6857999"/>
              <a:gd name="connsiteX71" fmla="*/ 3903446 w 4682335"/>
              <a:gd name="connsiteY71" fmla="*/ 2227970 h 6857999"/>
              <a:gd name="connsiteX72" fmla="*/ 3903318 w 4682335"/>
              <a:gd name="connsiteY72" fmla="*/ 3391264 h 6857999"/>
              <a:gd name="connsiteX73" fmla="*/ 4682335 w 4682335"/>
              <a:gd name="connsiteY73" fmla="*/ 2931860 h 6857999"/>
              <a:gd name="connsiteX74" fmla="*/ 4682335 w 4682335"/>
              <a:gd name="connsiteY74" fmla="*/ 2942964 h 6857999"/>
              <a:gd name="connsiteX75" fmla="*/ 3903446 w 4682335"/>
              <a:gd name="connsiteY75" fmla="*/ 3402392 h 6857999"/>
              <a:gd name="connsiteX76" fmla="*/ 3901272 w 4682335"/>
              <a:gd name="connsiteY76" fmla="*/ 4575536 h 6857999"/>
              <a:gd name="connsiteX77" fmla="*/ 3901144 w 4682335"/>
              <a:gd name="connsiteY77" fmla="*/ 4576047 h 6857999"/>
              <a:gd name="connsiteX78" fmla="*/ 3900888 w 4682335"/>
              <a:gd name="connsiteY78" fmla="*/ 4576943 h 6857999"/>
              <a:gd name="connsiteX79" fmla="*/ 3900504 w 4682335"/>
              <a:gd name="connsiteY79" fmla="*/ 4577838 h 6857999"/>
              <a:gd name="connsiteX80" fmla="*/ 3899992 w 4682335"/>
              <a:gd name="connsiteY80" fmla="*/ 4578606 h 6857999"/>
              <a:gd name="connsiteX81" fmla="*/ 3899225 w 4682335"/>
              <a:gd name="connsiteY81" fmla="*/ 4579245 h 6857999"/>
              <a:gd name="connsiteX82" fmla="*/ 3898841 w 4682335"/>
              <a:gd name="connsiteY82" fmla="*/ 4579629 h 6857999"/>
              <a:gd name="connsiteX83" fmla="*/ 2928320 w 4682335"/>
              <a:gd name="connsiteY83" fmla="*/ 5147333 h 6857999"/>
              <a:gd name="connsiteX84" fmla="*/ 2925890 w 4682335"/>
              <a:gd name="connsiteY84" fmla="*/ 6313441 h 6857999"/>
              <a:gd name="connsiteX85" fmla="*/ 2925762 w 4682335"/>
              <a:gd name="connsiteY85" fmla="*/ 6313952 h 6857999"/>
              <a:gd name="connsiteX86" fmla="*/ 2925506 w 4682335"/>
              <a:gd name="connsiteY86" fmla="*/ 6314848 h 6857999"/>
              <a:gd name="connsiteX87" fmla="*/ 2925122 w 4682335"/>
              <a:gd name="connsiteY87" fmla="*/ 6315743 h 6857999"/>
              <a:gd name="connsiteX88" fmla="*/ 2924611 w 4682335"/>
              <a:gd name="connsiteY88" fmla="*/ 6316511 h 6857999"/>
              <a:gd name="connsiteX89" fmla="*/ 2923843 w 4682335"/>
              <a:gd name="connsiteY89" fmla="*/ 6317150 h 6857999"/>
              <a:gd name="connsiteX90" fmla="*/ 2923459 w 4682335"/>
              <a:gd name="connsiteY90" fmla="*/ 6317533 h 6857999"/>
              <a:gd name="connsiteX91" fmla="*/ 2011167 w 4682335"/>
              <a:gd name="connsiteY91" fmla="*/ 6857999 h 6857999"/>
              <a:gd name="connsiteX92" fmla="*/ 1992866 w 4682335"/>
              <a:gd name="connsiteY92" fmla="*/ 6857999 h 6857999"/>
              <a:gd name="connsiteX93" fmla="*/ 2916296 w 4682335"/>
              <a:gd name="connsiteY93" fmla="*/ 6310882 h 6857999"/>
              <a:gd name="connsiteX94" fmla="*/ 2918726 w 4682335"/>
              <a:gd name="connsiteY94" fmla="*/ 5153089 h 6857999"/>
              <a:gd name="connsiteX95" fmla="*/ 1956392 w 4682335"/>
              <a:gd name="connsiteY95" fmla="*/ 5726037 h 6857999"/>
              <a:gd name="connsiteX96" fmla="*/ 1956392 w 4682335"/>
              <a:gd name="connsiteY96" fmla="*/ 6857999 h 6857999"/>
              <a:gd name="connsiteX97" fmla="*/ 1946798 w 4682335"/>
              <a:gd name="connsiteY97" fmla="*/ 6857999 h 6857999"/>
              <a:gd name="connsiteX98" fmla="*/ 1946798 w 4682335"/>
              <a:gd name="connsiteY98" fmla="*/ 5726165 h 6857999"/>
              <a:gd name="connsiteX99" fmla="*/ 982417 w 4682335"/>
              <a:gd name="connsiteY99" fmla="*/ 5153217 h 6857999"/>
              <a:gd name="connsiteX100" fmla="*/ 982417 w 4682335"/>
              <a:gd name="connsiteY100" fmla="*/ 6310882 h 6857999"/>
              <a:gd name="connsiteX101" fmla="*/ 1909946 w 4682335"/>
              <a:gd name="connsiteY101" fmla="*/ 6857999 h 6857999"/>
              <a:gd name="connsiteX102" fmla="*/ 1891760 w 4682335"/>
              <a:gd name="connsiteY102" fmla="*/ 6857999 h 6857999"/>
              <a:gd name="connsiteX103" fmla="*/ 975254 w 4682335"/>
              <a:gd name="connsiteY103" fmla="*/ 6317533 h 6857999"/>
              <a:gd name="connsiteX104" fmla="*/ 974870 w 4682335"/>
              <a:gd name="connsiteY104" fmla="*/ 6317150 h 6857999"/>
              <a:gd name="connsiteX105" fmla="*/ 974103 w 4682335"/>
              <a:gd name="connsiteY105" fmla="*/ 6316511 h 6857999"/>
              <a:gd name="connsiteX106" fmla="*/ 973591 w 4682335"/>
              <a:gd name="connsiteY106" fmla="*/ 6315743 h 6857999"/>
              <a:gd name="connsiteX107" fmla="*/ 973207 w 4682335"/>
              <a:gd name="connsiteY107" fmla="*/ 6314976 h 6857999"/>
              <a:gd name="connsiteX108" fmla="*/ 972951 w 4682335"/>
              <a:gd name="connsiteY108" fmla="*/ 6313952 h 6857999"/>
              <a:gd name="connsiteX109" fmla="*/ 972824 w 4682335"/>
              <a:gd name="connsiteY109" fmla="*/ 6313441 h 6857999"/>
              <a:gd name="connsiteX110" fmla="*/ 972824 w 4682335"/>
              <a:gd name="connsiteY110" fmla="*/ 5147333 h 6857999"/>
              <a:gd name="connsiteX111" fmla="*/ 2430 w 4682335"/>
              <a:gd name="connsiteY111" fmla="*/ 4579629 h 6857999"/>
              <a:gd name="connsiteX112" fmla="*/ 2047 w 4682335"/>
              <a:gd name="connsiteY112" fmla="*/ 4579245 h 6857999"/>
              <a:gd name="connsiteX113" fmla="*/ 1279 w 4682335"/>
              <a:gd name="connsiteY113" fmla="*/ 4578606 h 6857999"/>
              <a:gd name="connsiteX114" fmla="*/ 768 w 4682335"/>
              <a:gd name="connsiteY114" fmla="*/ 4577838 h 6857999"/>
              <a:gd name="connsiteX115" fmla="*/ 384 w 4682335"/>
              <a:gd name="connsiteY115" fmla="*/ 4576943 h 6857999"/>
              <a:gd name="connsiteX116" fmla="*/ 128 w 4682335"/>
              <a:gd name="connsiteY116" fmla="*/ 4576047 h 6857999"/>
              <a:gd name="connsiteX117" fmla="*/ 0 w 4682335"/>
              <a:gd name="connsiteY117" fmla="*/ 4575536 h 6857999"/>
              <a:gd name="connsiteX118" fmla="*/ 1023 w 4682335"/>
              <a:gd name="connsiteY118" fmla="*/ 3399706 h 6857999"/>
              <a:gd name="connsiteX119" fmla="*/ 1023 w 4682335"/>
              <a:gd name="connsiteY119" fmla="*/ 3399451 h 6857999"/>
              <a:gd name="connsiteX120" fmla="*/ 1151 w 4682335"/>
              <a:gd name="connsiteY120" fmla="*/ 3398811 h 6857999"/>
              <a:gd name="connsiteX121" fmla="*/ 1279 w 4682335"/>
              <a:gd name="connsiteY121" fmla="*/ 3398171 h 6857999"/>
              <a:gd name="connsiteX122" fmla="*/ 1535 w 4682335"/>
              <a:gd name="connsiteY122" fmla="*/ 3397531 h 6857999"/>
              <a:gd name="connsiteX123" fmla="*/ 1663 w 4682335"/>
              <a:gd name="connsiteY123" fmla="*/ 3397276 h 6857999"/>
              <a:gd name="connsiteX124" fmla="*/ 1791 w 4682335"/>
              <a:gd name="connsiteY124" fmla="*/ 3397148 h 6857999"/>
              <a:gd name="connsiteX125" fmla="*/ 2175 w 4682335"/>
              <a:gd name="connsiteY125" fmla="*/ 3396636 h 6857999"/>
              <a:gd name="connsiteX126" fmla="*/ 2686 w 4682335"/>
              <a:gd name="connsiteY126" fmla="*/ 3396124 h 6857999"/>
              <a:gd name="connsiteX127" fmla="*/ 3198 w 4682335"/>
              <a:gd name="connsiteY127" fmla="*/ 3395741 h 6857999"/>
              <a:gd name="connsiteX128" fmla="*/ 3326 w 4682335"/>
              <a:gd name="connsiteY128" fmla="*/ 3395613 h 6857999"/>
              <a:gd name="connsiteX129" fmla="*/ 975126 w 4682335"/>
              <a:gd name="connsiteY129" fmla="*/ 2824711 h 6857999"/>
              <a:gd name="connsiteX130" fmla="*/ 972951 w 4682335"/>
              <a:gd name="connsiteY130" fmla="*/ 1651952 h 6857999"/>
              <a:gd name="connsiteX131" fmla="*/ 972951 w 4682335"/>
              <a:gd name="connsiteY131" fmla="*/ 1651696 h 6857999"/>
              <a:gd name="connsiteX132" fmla="*/ 973079 w 4682335"/>
              <a:gd name="connsiteY132" fmla="*/ 1651056 h 6857999"/>
              <a:gd name="connsiteX133" fmla="*/ 973207 w 4682335"/>
              <a:gd name="connsiteY133" fmla="*/ 1650417 h 6857999"/>
              <a:gd name="connsiteX134" fmla="*/ 973463 w 4682335"/>
              <a:gd name="connsiteY134" fmla="*/ 1649777 h 6857999"/>
              <a:gd name="connsiteX135" fmla="*/ 973591 w 4682335"/>
              <a:gd name="connsiteY135" fmla="*/ 1649521 h 6857999"/>
              <a:gd name="connsiteX136" fmla="*/ 973719 w 4682335"/>
              <a:gd name="connsiteY136" fmla="*/ 1649266 h 6857999"/>
              <a:gd name="connsiteX137" fmla="*/ 974103 w 4682335"/>
              <a:gd name="connsiteY137" fmla="*/ 1648754 h 6857999"/>
              <a:gd name="connsiteX138" fmla="*/ 974614 w 4682335"/>
              <a:gd name="connsiteY138" fmla="*/ 1648242 h 6857999"/>
              <a:gd name="connsiteX139" fmla="*/ 975126 w 4682335"/>
              <a:gd name="connsiteY139" fmla="*/ 1647859 h 6857999"/>
              <a:gd name="connsiteX140" fmla="*/ 975254 w 4682335"/>
              <a:gd name="connsiteY140" fmla="*/ 1647730 h 6857999"/>
              <a:gd name="connsiteX141" fmla="*/ 1946926 w 4682335"/>
              <a:gd name="connsiteY141" fmla="*/ 10774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682335" h="6857999">
                <a:moveTo>
                  <a:pt x="1951787" y="4581164"/>
                </a:moveTo>
                <a:lnTo>
                  <a:pt x="987150" y="5144775"/>
                </a:lnTo>
                <a:lnTo>
                  <a:pt x="1951659" y="5717722"/>
                </a:lnTo>
                <a:lnTo>
                  <a:pt x="2914377" y="5144775"/>
                </a:lnTo>
                <a:close/>
                <a:moveTo>
                  <a:pt x="3893725" y="3408149"/>
                </a:moveTo>
                <a:lnTo>
                  <a:pt x="2928832" y="3979306"/>
                </a:lnTo>
                <a:lnTo>
                  <a:pt x="2928320" y="5136332"/>
                </a:lnTo>
                <a:lnTo>
                  <a:pt x="3891678" y="4572849"/>
                </a:lnTo>
                <a:close/>
                <a:moveTo>
                  <a:pt x="1956392" y="3408149"/>
                </a:moveTo>
                <a:lnTo>
                  <a:pt x="1956392" y="4572849"/>
                </a:lnTo>
                <a:lnTo>
                  <a:pt x="2918854" y="5136332"/>
                </a:lnTo>
                <a:lnTo>
                  <a:pt x="2919366" y="3979306"/>
                </a:lnTo>
                <a:close/>
                <a:moveTo>
                  <a:pt x="1946798" y="3408149"/>
                </a:moveTo>
                <a:lnTo>
                  <a:pt x="982417" y="3979306"/>
                </a:lnTo>
                <a:lnTo>
                  <a:pt x="982417" y="5136332"/>
                </a:lnTo>
                <a:lnTo>
                  <a:pt x="1946798" y="4572849"/>
                </a:lnTo>
                <a:close/>
                <a:moveTo>
                  <a:pt x="10489" y="3408149"/>
                </a:moveTo>
                <a:lnTo>
                  <a:pt x="9466" y="4572849"/>
                </a:lnTo>
                <a:lnTo>
                  <a:pt x="972696" y="5136332"/>
                </a:lnTo>
                <a:lnTo>
                  <a:pt x="972696" y="3979306"/>
                </a:lnTo>
                <a:close/>
                <a:moveTo>
                  <a:pt x="2924099" y="2832898"/>
                </a:moveTo>
                <a:lnTo>
                  <a:pt x="1960997" y="3399706"/>
                </a:lnTo>
                <a:lnTo>
                  <a:pt x="2924099" y="3970992"/>
                </a:lnTo>
                <a:lnTo>
                  <a:pt x="3889119" y="3399706"/>
                </a:lnTo>
                <a:close/>
                <a:moveTo>
                  <a:pt x="979731" y="2832898"/>
                </a:moveTo>
                <a:lnTo>
                  <a:pt x="15222" y="3399706"/>
                </a:lnTo>
                <a:lnTo>
                  <a:pt x="977556" y="3970992"/>
                </a:lnTo>
                <a:lnTo>
                  <a:pt x="1942193" y="3399706"/>
                </a:lnTo>
                <a:close/>
                <a:moveTo>
                  <a:pt x="2929088" y="1660267"/>
                </a:moveTo>
                <a:lnTo>
                  <a:pt x="2928960" y="2824583"/>
                </a:lnTo>
                <a:lnTo>
                  <a:pt x="3893852" y="3391392"/>
                </a:lnTo>
                <a:lnTo>
                  <a:pt x="3893980" y="2228098"/>
                </a:lnTo>
                <a:close/>
                <a:moveTo>
                  <a:pt x="982289" y="1660267"/>
                </a:moveTo>
                <a:lnTo>
                  <a:pt x="984464" y="2824583"/>
                </a:lnTo>
                <a:lnTo>
                  <a:pt x="1946798" y="3391264"/>
                </a:lnTo>
                <a:lnTo>
                  <a:pt x="1946798" y="2227970"/>
                </a:lnTo>
                <a:close/>
                <a:moveTo>
                  <a:pt x="2919494" y="1660139"/>
                </a:moveTo>
                <a:lnTo>
                  <a:pt x="1956392" y="2227970"/>
                </a:lnTo>
                <a:lnTo>
                  <a:pt x="1956392" y="3391264"/>
                </a:lnTo>
                <a:lnTo>
                  <a:pt x="2919366" y="2824583"/>
                </a:lnTo>
                <a:close/>
                <a:moveTo>
                  <a:pt x="1951659" y="1085783"/>
                </a:moveTo>
                <a:lnTo>
                  <a:pt x="987023" y="1651824"/>
                </a:lnTo>
                <a:lnTo>
                  <a:pt x="1951659" y="2219655"/>
                </a:lnTo>
                <a:lnTo>
                  <a:pt x="2914889" y="1651952"/>
                </a:lnTo>
                <a:close/>
                <a:moveTo>
                  <a:pt x="4041058" y="0"/>
                </a:moveTo>
                <a:lnTo>
                  <a:pt x="4060204" y="0"/>
                </a:lnTo>
                <a:lnTo>
                  <a:pt x="4682335" y="367172"/>
                </a:lnTo>
                <a:lnTo>
                  <a:pt x="4682335" y="378522"/>
                </a:lnTo>
                <a:close/>
                <a:moveTo>
                  <a:pt x="1946926" y="0"/>
                </a:moveTo>
                <a:lnTo>
                  <a:pt x="1956392" y="0"/>
                </a:lnTo>
                <a:lnTo>
                  <a:pt x="1956392" y="1077469"/>
                </a:lnTo>
                <a:lnTo>
                  <a:pt x="2919494" y="1643509"/>
                </a:lnTo>
                <a:lnTo>
                  <a:pt x="2919622" y="486484"/>
                </a:lnTo>
                <a:lnTo>
                  <a:pt x="2097348" y="0"/>
                </a:lnTo>
                <a:lnTo>
                  <a:pt x="2116037" y="0"/>
                </a:lnTo>
                <a:lnTo>
                  <a:pt x="2923331" y="477529"/>
                </a:lnTo>
                <a:lnTo>
                  <a:pt x="3730732" y="0"/>
                </a:lnTo>
                <a:lnTo>
                  <a:pt x="3749643" y="0"/>
                </a:lnTo>
                <a:lnTo>
                  <a:pt x="2929216" y="485333"/>
                </a:lnTo>
                <a:lnTo>
                  <a:pt x="2929088" y="1643509"/>
                </a:lnTo>
                <a:lnTo>
                  <a:pt x="3891038" y="1077469"/>
                </a:lnTo>
                <a:lnTo>
                  <a:pt x="3890445" y="0"/>
                </a:lnTo>
                <a:lnTo>
                  <a:pt x="3900038" y="0"/>
                </a:lnTo>
                <a:lnTo>
                  <a:pt x="3900632" y="1077469"/>
                </a:lnTo>
                <a:lnTo>
                  <a:pt x="4682335" y="1536695"/>
                </a:lnTo>
                <a:lnTo>
                  <a:pt x="4682335" y="1547791"/>
                </a:lnTo>
                <a:lnTo>
                  <a:pt x="3895899" y="1085783"/>
                </a:lnTo>
                <a:lnTo>
                  <a:pt x="2933693" y="1651824"/>
                </a:lnTo>
                <a:lnTo>
                  <a:pt x="3898713" y="2219655"/>
                </a:lnTo>
                <a:lnTo>
                  <a:pt x="4682335" y="1756702"/>
                </a:lnTo>
                <a:lnTo>
                  <a:pt x="4682335" y="1767752"/>
                </a:lnTo>
                <a:lnTo>
                  <a:pt x="3903446" y="2227970"/>
                </a:lnTo>
                <a:lnTo>
                  <a:pt x="3903318" y="3391264"/>
                </a:lnTo>
                <a:lnTo>
                  <a:pt x="4682335" y="2931860"/>
                </a:lnTo>
                <a:lnTo>
                  <a:pt x="4682335" y="2942964"/>
                </a:lnTo>
                <a:lnTo>
                  <a:pt x="3903446" y="3402392"/>
                </a:lnTo>
                <a:lnTo>
                  <a:pt x="3901272" y="4575536"/>
                </a:lnTo>
                <a:cubicBezTo>
                  <a:pt x="3901272" y="4575664"/>
                  <a:pt x="3901144" y="4575792"/>
                  <a:pt x="3901144" y="4576047"/>
                </a:cubicBezTo>
                <a:cubicBezTo>
                  <a:pt x="3901016" y="4576303"/>
                  <a:pt x="3901016" y="4576687"/>
                  <a:pt x="3900888" y="4576943"/>
                </a:cubicBezTo>
                <a:cubicBezTo>
                  <a:pt x="3900760" y="4577327"/>
                  <a:pt x="3900632" y="4577582"/>
                  <a:pt x="3900504" y="4577838"/>
                </a:cubicBezTo>
                <a:cubicBezTo>
                  <a:pt x="3900376" y="4578094"/>
                  <a:pt x="3900248" y="4578350"/>
                  <a:pt x="3899992" y="4578606"/>
                </a:cubicBezTo>
                <a:cubicBezTo>
                  <a:pt x="3899736" y="4578862"/>
                  <a:pt x="3899481" y="4578990"/>
                  <a:pt x="3899225" y="4579245"/>
                </a:cubicBezTo>
                <a:cubicBezTo>
                  <a:pt x="3899097" y="4579373"/>
                  <a:pt x="3898969" y="4579501"/>
                  <a:pt x="3898841" y="4579629"/>
                </a:cubicBezTo>
                <a:lnTo>
                  <a:pt x="2928320" y="5147333"/>
                </a:lnTo>
                <a:lnTo>
                  <a:pt x="2925890" y="6313441"/>
                </a:lnTo>
                <a:cubicBezTo>
                  <a:pt x="2925890" y="6313568"/>
                  <a:pt x="2925762" y="6313696"/>
                  <a:pt x="2925762" y="6313952"/>
                </a:cubicBezTo>
                <a:cubicBezTo>
                  <a:pt x="2925634" y="6314208"/>
                  <a:pt x="2925634" y="6314592"/>
                  <a:pt x="2925506" y="6314848"/>
                </a:cubicBezTo>
                <a:cubicBezTo>
                  <a:pt x="2925378" y="6315231"/>
                  <a:pt x="2925250" y="6315487"/>
                  <a:pt x="2925122" y="6315743"/>
                </a:cubicBezTo>
                <a:cubicBezTo>
                  <a:pt x="2924994" y="6315998"/>
                  <a:pt x="2924738" y="6316255"/>
                  <a:pt x="2924611" y="6316511"/>
                </a:cubicBezTo>
                <a:cubicBezTo>
                  <a:pt x="2924355" y="6316766"/>
                  <a:pt x="2924099" y="6316894"/>
                  <a:pt x="2923843" y="6317150"/>
                </a:cubicBezTo>
                <a:cubicBezTo>
                  <a:pt x="2923715" y="6317278"/>
                  <a:pt x="2923587" y="6317406"/>
                  <a:pt x="2923459" y="6317533"/>
                </a:cubicBezTo>
                <a:lnTo>
                  <a:pt x="2011167" y="6857999"/>
                </a:lnTo>
                <a:lnTo>
                  <a:pt x="1992866" y="6857999"/>
                </a:lnTo>
                <a:lnTo>
                  <a:pt x="2916296" y="6310882"/>
                </a:lnTo>
                <a:lnTo>
                  <a:pt x="2918726" y="5153089"/>
                </a:lnTo>
                <a:lnTo>
                  <a:pt x="1956392" y="5726037"/>
                </a:lnTo>
                <a:lnTo>
                  <a:pt x="1956392" y="6857999"/>
                </a:lnTo>
                <a:lnTo>
                  <a:pt x="1946798" y="6857999"/>
                </a:lnTo>
                <a:lnTo>
                  <a:pt x="1946798" y="5726165"/>
                </a:lnTo>
                <a:lnTo>
                  <a:pt x="982417" y="5153217"/>
                </a:lnTo>
                <a:lnTo>
                  <a:pt x="982417" y="6310882"/>
                </a:lnTo>
                <a:lnTo>
                  <a:pt x="1909946" y="6857999"/>
                </a:lnTo>
                <a:lnTo>
                  <a:pt x="1891760" y="6857999"/>
                </a:lnTo>
                <a:lnTo>
                  <a:pt x="975254" y="6317533"/>
                </a:lnTo>
                <a:cubicBezTo>
                  <a:pt x="975126" y="6317406"/>
                  <a:pt x="974998" y="6317278"/>
                  <a:pt x="974870" y="6317150"/>
                </a:cubicBezTo>
                <a:cubicBezTo>
                  <a:pt x="974614" y="6316894"/>
                  <a:pt x="974358" y="6316766"/>
                  <a:pt x="974103" y="6316511"/>
                </a:cubicBezTo>
                <a:cubicBezTo>
                  <a:pt x="973847" y="6316255"/>
                  <a:pt x="973719" y="6315998"/>
                  <a:pt x="973591" y="6315743"/>
                </a:cubicBezTo>
                <a:cubicBezTo>
                  <a:pt x="973463" y="6315487"/>
                  <a:pt x="973335" y="6315231"/>
                  <a:pt x="973207" y="6314976"/>
                </a:cubicBezTo>
                <a:cubicBezTo>
                  <a:pt x="973079" y="6314592"/>
                  <a:pt x="972951" y="6314335"/>
                  <a:pt x="972951" y="6313952"/>
                </a:cubicBezTo>
                <a:cubicBezTo>
                  <a:pt x="972951" y="6313824"/>
                  <a:pt x="972824" y="6313696"/>
                  <a:pt x="972824" y="6313441"/>
                </a:cubicBezTo>
                <a:lnTo>
                  <a:pt x="972824" y="5147333"/>
                </a:lnTo>
                <a:lnTo>
                  <a:pt x="2430" y="4579629"/>
                </a:lnTo>
                <a:cubicBezTo>
                  <a:pt x="2303" y="4579501"/>
                  <a:pt x="2175" y="4579373"/>
                  <a:pt x="2047" y="4579245"/>
                </a:cubicBezTo>
                <a:cubicBezTo>
                  <a:pt x="1791" y="4579118"/>
                  <a:pt x="1535" y="4578862"/>
                  <a:pt x="1279" y="4578606"/>
                </a:cubicBezTo>
                <a:cubicBezTo>
                  <a:pt x="1023" y="4578350"/>
                  <a:pt x="895" y="4578094"/>
                  <a:pt x="768" y="4577838"/>
                </a:cubicBezTo>
                <a:cubicBezTo>
                  <a:pt x="640" y="4577455"/>
                  <a:pt x="512" y="4577199"/>
                  <a:pt x="384" y="4576943"/>
                </a:cubicBezTo>
                <a:cubicBezTo>
                  <a:pt x="256" y="4576687"/>
                  <a:pt x="128" y="4576431"/>
                  <a:pt x="128" y="4576047"/>
                </a:cubicBezTo>
                <a:cubicBezTo>
                  <a:pt x="128" y="4575920"/>
                  <a:pt x="0" y="4575792"/>
                  <a:pt x="0" y="4575536"/>
                </a:cubicBezTo>
                <a:lnTo>
                  <a:pt x="1023" y="3399706"/>
                </a:lnTo>
                <a:cubicBezTo>
                  <a:pt x="1023" y="3399706"/>
                  <a:pt x="1023" y="3399578"/>
                  <a:pt x="1023" y="3399451"/>
                </a:cubicBezTo>
                <a:cubicBezTo>
                  <a:pt x="1151" y="3399194"/>
                  <a:pt x="1151" y="3399067"/>
                  <a:pt x="1151" y="3398811"/>
                </a:cubicBezTo>
                <a:cubicBezTo>
                  <a:pt x="1151" y="3398555"/>
                  <a:pt x="1151" y="3398427"/>
                  <a:pt x="1279" y="3398171"/>
                </a:cubicBezTo>
                <a:cubicBezTo>
                  <a:pt x="1279" y="3397915"/>
                  <a:pt x="1407" y="3397788"/>
                  <a:pt x="1535" y="3397531"/>
                </a:cubicBezTo>
                <a:cubicBezTo>
                  <a:pt x="1663" y="3397404"/>
                  <a:pt x="1663" y="3397404"/>
                  <a:pt x="1663" y="3397276"/>
                </a:cubicBezTo>
                <a:cubicBezTo>
                  <a:pt x="1663" y="3397276"/>
                  <a:pt x="1791" y="3397276"/>
                  <a:pt x="1791" y="3397148"/>
                </a:cubicBezTo>
                <a:cubicBezTo>
                  <a:pt x="1919" y="3396892"/>
                  <a:pt x="2047" y="3396764"/>
                  <a:pt x="2175" y="3396636"/>
                </a:cubicBezTo>
                <a:cubicBezTo>
                  <a:pt x="2303" y="3396508"/>
                  <a:pt x="2558" y="3396253"/>
                  <a:pt x="2686" y="3396124"/>
                </a:cubicBezTo>
                <a:cubicBezTo>
                  <a:pt x="2814" y="3395996"/>
                  <a:pt x="3070" y="3395869"/>
                  <a:pt x="3198" y="3395741"/>
                </a:cubicBezTo>
                <a:cubicBezTo>
                  <a:pt x="3198" y="3395741"/>
                  <a:pt x="3198" y="3395613"/>
                  <a:pt x="3326" y="3395613"/>
                </a:cubicBezTo>
                <a:lnTo>
                  <a:pt x="975126" y="2824711"/>
                </a:lnTo>
                <a:lnTo>
                  <a:pt x="972951" y="1651952"/>
                </a:lnTo>
                <a:cubicBezTo>
                  <a:pt x="972951" y="1651952"/>
                  <a:pt x="972951" y="1651824"/>
                  <a:pt x="972951" y="1651696"/>
                </a:cubicBezTo>
                <a:cubicBezTo>
                  <a:pt x="973079" y="1651440"/>
                  <a:pt x="973079" y="1651312"/>
                  <a:pt x="973079" y="1651056"/>
                </a:cubicBezTo>
                <a:cubicBezTo>
                  <a:pt x="973079" y="1650801"/>
                  <a:pt x="973079" y="1650673"/>
                  <a:pt x="973207" y="1650417"/>
                </a:cubicBezTo>
                <a:cubicBezTo>
                  <a:pt x="973335" y="1650161"/>
                  <a:pt x="973335" y="1650033"/>
                  <a:pt x="973463" y="1649777"/>
                </a:cubicBezTo>
                <a:cubicBezTo>
                  <a:pt x="973591" y="1649777"/>
                  <a:pt x="973591" y="1649649"/>
                  <a:pt x="973591" y="1649521"/>
                </a:cubicBezTo>
                <a:cubicBezTo>
                  <a:pt x="973591" y="1649393"/>
                  <a:pt x="973719" y="1649393"/>
                  <a:pt x="973719" y="1649266"/>
                </a:cubicBezTo>
                <a:cubicBezTo>
                  <a:pt x="973847" y="1649010"/>
                  <a:pt x="973975" y="1648882"/>
                  <a:pt x="974103" y="1648754"/>
                </a:cubicBezTo>
                <a:cubicBezTo>
                  <a:pt x="974231" y="1648498"/>
                  <a:pt x="974486" y="1648370"/>
                  <a:pt x="974614" y="1648242"/>
                </a:cubicBezTo>
                <a:cubicBezTo>
                  <a:pt x="974742" y="1648114"/>
                  <a:pt x="974870" y="1647986"/>
                  <a:pt x="975126" y="1647859"/>
                </a:cubicBezTo>
                <a:cubicBezTo>
                  <a:pt x="975126" y="1647859"/>
                  <a:pt x="975254" y="1647730"/>
                  <a:pt x="975254" y="1647730"/>
                </a:cubicBezTo>
                <a:lnTo>
                  <a:pt x="1946926" y="1077469"/>
                </a:lnTo>
                <a:close/>
              </a:path>
            </a:pathLst>
          </a:custGeom>
          <a:solidFill>
            <a:schemeClr val="bg1"/>
          </a:solidFill>
          <a:ln w="12776" cap="flat">
            <a:noFill/>
            <a:prstDash val="solid"/>
            <a:miter/>
          </a:ln>
        </p:spPr>
        <p:txBody>
          <a:bodyPr rtlCol="0" anchor="ctr"/>
          <a:lstStyle/>
          <a:p>
            <a:endParaRPr lang="en-GB"/>
          </a:p>
        </p:txBody>
      </p:sp>
      <p:pic>
        <p:nvPicPr>
          <p:cNvPr id="6" name="Content Placeholder 6" descr="A picture containing drawing, food&#10;&#10;Description automatically generated">
            <a:extLst>
              <a:ext uri="{FF2B5EF4-FFF2-40B4-BE49-F238E27FC236}">
                <a16:creationId xmlns:a16="http://schemas.microsoft.com/office/drawing/2014/main" id="{842A5E28-B1E7-7B4C-AA1B-CA40F401B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120" y="5960609"/>
            <a:ext cx="1453324" cy="476962"/>
          </a:xfrm>
          <a:prstGeom prst="rect">
            <a:avLst/>
          </a:prstGeom>
        </p:spPr>
      </p:pic>
    </p:spTree>
    <p:extLst>
      <p:ext uri="{BB962C8B-B14F-4D97-AF65-F5344CB8AC3E}">
        <p14:creationId xmlns:p14="http://schemas.microsoft.com/office/powerpoint/2010/main" val="19884586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_laptop">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3F3DC9C9-74D0-C246-9687-2E1F1E12A33F}"/>
              </a:ext>
            </a:extLst>
          </p:cNvPr>
          <p:cNvSpPr/>
          <p:nvPr userDrawn="1"/>
        </p:nvSpPr>
        <p:spPr>
          <a:xfrm>
            <a:off x="5041442" y="-5917"/>
            <a:ext cx="7158742" cy="6869197"/>
          </a:xfrm>
          <a:custGeom>
            <a:avLst/>
            <a:gdLst>
              <a:gd name="connsiteX0" fmla="*/ 0 w 4357511"/>
              <a:gd name="connsiteY0" fmla="*/ 7031081 h 7031081"/>
              <a:gd name="connsiteX1" fmla="*/ 1089378 w 4357511"/>
              <a:gd name="connsiteY1" fmla="*/ 0 h 7031081"/>
              <a:gd name="connsiteX2" fmla="*/ 4357511 w 4357511"/>
              <a:gd name="connsiteY2" fmla="*/ 0 h 7031081"/>
              <a:gd name="connsiteX3" fmla="*/ 3268133 w 4357511"/>
              <a:gd name="connsiteY3" fmla="*/ 7031081 h 7031081"/>
              <a:gd name="connsiteX4" fmla="*/ 0 w 4357511"/>
              <a:gd name="connsiteY4" fmla="*/ 7031081 h 7031081"/>
              <a:gd name="connsiteX0" fmla="*/ 0 w 7687733"/>
              <a:gd name="connsiteY0" fmla="*/ 7031081 h 7031081"/>
              <a:gd name="connsiteX1" fmla="*/ 4419600 w 7687733"/>
              <a:gd name="connsiteY1" fmla="*/ 0 h 7031081"/>
              <a:gd name="connsiteX2" fmla="*/ 7687733 w 7687733"/>
              <a:gd name="connsiteY2" fmla="*/ 0 h 7031081"/>
              <a:gd name="connsiteX3" fmla="*/ 6598355 w 7687733"/>
              <a:gd name="connsiteY3" fmla="*/ 7031081 h 7031081"/>
              <a:gd name="connsiteX4" fmla="*/ 0 w 7687733"/>
              <a:gd name="connsiteY4" fmla="*/ 7031081 h 7031081"/>
              <a:gd name="connsiteX0" fmla="*/ 0 w 7687733"/>
              <a:gd name="connsiteY0" fmla="*/ 7031081 h 7031081"/>
              <a:gd name="connsiteX1" fmla="*/ 3945467 w 7687733"/>
              <a:gd name="connsiteY1" fmla="*/ 33867 h 7031081"/>
              <a:gd name="connsiteX2" fmla="*/ 7687733 w 7687733"/>
              <a:gd name="connsiteY2" fmla="*/ 0 h 7031081"/>
              <a:gd name="connsiteX3" fmla="*/ 6598355 w 7687733"/>
              <a:gd name="connsiteY3" fmla="*/ 7031081 h 7031081"/>
              <a:gd name="connsiteX4" fmla="*/ 0 w 7687733"/>
              <a:gd name="connsiteY4" fmla="*/ 7031081 h 7031081"/>
              <a:gd name="connsiteX0" fmla="*/ 0 w 7687733"/>
              <a:gd name="connsiteY0" fmla="*/ 7031081 h 7031081"/>
              <a:gd name="connsiteX1" fmla="*/ 3945467 w 7687733"/>
              <a:gd name="connsiteY1" fmla="*/ 33867 h 7031081"/>
              <a:gd name="connsiteX2" fmla="*/ 7687733 w 7687733"/>
              <a:gd name="connsiteY2" fmla="*/ 0 h 7031081"/>
              <a:gd name="connsiteX3" fmla="*/ 7380675 w 7687733"/>
              <a:gd name="connsiteY3" fmla="*/ 7020921 h 7031081"/>
              <a:gd name="connsiteX4" fmla="*/ 0 w 7687733"/>
              <a:gd name="connsiteY4" fmla="*/ 7031081 h 7031081"/>
              <a:gd name="connsiteX0" fmla="*/ 0 w 7484533"/>
              <a:gd name="connsiteY0" fmla="*/ 7020921 h 7020921"/>
              <a:gd name="connsiteX1" fmla="*/ 3945467 w 7484533"/>
              <a:gd name="connsiteY1" fmla="*/ 23707 h 7020921"/>
              <a:gd name="connsiteX2" fmla="*/ 7484533 w 7484533"/>
              <a:gd name="connsiteY2" fmla="*/ 0 h 7020921"/>
              <a:gd name="connsiteX3" fmla="*/ 7380675 w 7484533"/>
              <a:gd name="connsiteY3" fmla="*/ 7010761 h 7020921"/>
              <a:gd name="connsiteX4" fmla="*/ 0 w 7484533"/>
              <a:gd name="connsiteY4" fmla="*/ 7020921 h 7020921"/>
              <a:gd name="connsiteX0" fmla="*/ 0 w 7413413"/>
              <a:gd name="connsiteY0" fmla="*/ 6997214 h 6997214"/>
              <a:gd name="connsiteX1" fmla="*/ 3945467 w 7413413"/>
              <a:gd name="connsiteY1" fmla="*/ 0 h 6997214"/>
              <a:gd name="connsiteX2" fmla="*/ 7413413 w 7413413"/>
              <a:gd name="connsiteY2" fmla="*/ 16933 h 6997214"/>
              <a:gd name="connsiteX3" fmla="*/ 7380675 w 7413413"/>
              <a:gd name="connsiteY3" fmla="*/ 6987054 h 6997214"/>
              <a:gd name="connsiteX4" fmla="*/ 0 w 7413413"/>
              <a:gd name="connsiteY4" fmla="*/ 6997214 h 6997214"/>
              <a:gd name="connsiteX0" fmla="*/ 0 w 7413413"/>
              <a:gd name="connsiteY0" fmla="*/ 6980281 h 6980281"/>
              <a:gd name="connsiteX1" fmla="*/ 3904827 w 7413413"/>
              <a:gd name="connsiteY1" fmla="*/ 51647 h 6980281"/>
              <a:gd name="connsiteX2" fmla="*/ 7413413 w 7413413"/>
              <a:gd name="connsiteY2" fmla="*/ 0 h 6980281"/>
              <a:gd name="connsiteX3" fmla="*/ 7380675 w 7413413"/>
              <a:gd name="connsiteY3" fmla="*/ 6970121 h 6980281"/>
              <a:gd name="connsiteX4" fmla="*/ 0 w 7413413"/>
              <a:gd name="connsiteY4" fmla="*/ 6980281 h 6980281"/>
              <a:gd name="connsiteX0" fmla="*/ 0 w 7380675"/>
              <a:gd name="connsiteY0" fmla="*/ 6928634 h 6928634"/>
              <a:gd name="connsiteX1" fmla="*/ 3904827 w 7380675"/>
              <a:gd name="connsiteY1" fmla="*/ 0 h 6928634"/>
              <a:gd name="connsiteX2" fmla="*/ 7088293 w 7380675"/>
              <a:gd name="connsiteY2" fmla="*/ 165523 h 6928634"/>
              <a:gd name="connsiteX3" fmla="*/ 7380675 w 7380675"/>
              <a:gd name="connsiteY3" fmla="*/ 6918474 h 6928634"/>
              <a:gd name="connsiteX4" fmla="*/ 0 w 7380675"/>
              <a:gd name="connsiteY4" fmla="*/ 6928634 h 6928634"/>
              <a:gd name="connsiteX0" fmla="*/ 0 w 7380675"/>
              <a:gd name="connsiteY0" fmla="*/ 6935831 h 6935831"/>
              <a:gd name="connsiteX1" fmla="*/ 3904827 w 7380675"/>
              <a:gd name="connsiteY1" fmla="*/ 7197 h 6935831"/>
              <a:gd name="connsiteX2" fmla="*/ 7203863 w 7380675"/>
              <a:gd name="connsiteY2" fmla="*/ 0 h 6935831"/>
              <a:gd name="connsiteX3" fmla="*/ 7380675 w 7380675"/>
              <a:gd name="connsiteY3" fmla="*/ 6925671 h 6935831"/>
              <a:gd name="connsiteX4" fmla="*/ 0 w 7380675"/>
              <a:gd name="connsiteY4" fmla="*/ 6935831 h 6935831"/>
              <a:gd name="connsiteX0" fmla="*/ 0 w 7240975"/>
              <a:gd name="connsiteY0" fmla="*/ 6935831 h 6935831"/>
              <a:gd name="connsiteX1" fmla="*/ 3904827 w 7240975"/>
              <a:gd name="connsiteY1" fmla="*/ 7197 h 6935831"/>
              <a:gd name="connsiteX2" fmla="*/ 7203863 w 7240975"/>
              <a:gd name="connsiteY2" fmla="*/ 0 h 6935831"/>
              <a:gd name="connsiteX3" fmla="*/ 7240975 w 7240975"/>
              <a:gd name="connsiteY3" fmla="*/ 6793591 h 6935831"/>
              <a:gd name="connsiteX4" fmla="*/ 0 w 7240975"/>
              <a:gd name="connsiteY4" fmla="*/ 6935831 h 6935831"/>
              <a:gd name="connsiteX0" fmla="*/ 0 w 7203863"/>
              <a:gd name="connsiteY0" fmla="*/ 6935831 h 6935831"/>
              <a:gd name="connsiteX1" fmla="*/ 3904827 w 7203863"/>
              <a:gd name="connsiteY1" fmla="*/ 7197 h 6935831"/>
              <a:gd name="connsiteX2" fmla="*/ 7203863 w 7203863"/>
              <a:gd name="connsiteY2" fmla="*/ 0 h 6935831"/>
              <a:gd name="connsiteX3" fmla="*/ 7200335 w 7203863"/>
              <a:gd name="connsiteY3" fmla="*/ 6862171 h 6935831"/>
              <a:gd name="connsiteX4" fmla="*/ 0 w 7203863"/>
              <a:gd name="connsiteY4" fmla="*/ 6935831 h 6935831"/>
              <a:gd name="connsiteX0" fmla="*/ 0 w 7203863"/>
              <a:gd name="connsiteY0" fmla="*/ 6935831 h 6935831"/>
              <a:gd name="connsiteX1" fmla="*/ 3904827 w 7203863"/>
              <a:gd name="connsiteY1" fmla="*/ 7197 h 6935831"/>
              <a:gd name="connsiteX2" fmla="*/ 7203863 w 7203863"/>
              <a:gd name="connsiteY2" fmla="*/ 0 h 6935831"/>
              <a:gd name="connsiteX3" fmla="*/ 7200335 w 7203863"/>
              <a:gd name="connsiteY3" fmla="*/ 6862171 h 6935831"/>
              <a:gd name="connsiteX4" fmla="*/ 0 w 7203863"/>
              <a:gd name="connsiteY4" fmla="*/ 6935831 h 6935831"/>
              <a:gd name="connsiteX0" fmla="*/ 0 w 7210495"/>
              <a:gd name="connsiteY0" fmla="*/ 6935831 h 6935831"/>
              <a:gd name="connsiteX1" fmla="*/ 3904827 w 7210495"/>
              <a:gd name="connsiteY1" fmla="*/ 7197 h 6935831"/>
              <a:gd name="connsiteX2" fmla="*/ 7203863 w 7210495"/>
              <a:gd name="connsiteY2" fmla="*/ 0 h 6935831"/>
              <a:gd name="connsiteX3" fmla="*/ 7210495 w 7210495"/>
              <a:gd name="connsiteY3" fmla="*/ 6864711 h 6935831"/>
              <a:gd name="connsiteX4" fmla="*/ 0 w 7210495"/>
              <a:gd name="connsiteY4" fmla="*/ 6935831 h 6935831"/>
              <a:gd name="connsiteX0" fmla="*/ 0 w 7171125"/>
              <a:gd name="connsiteY0" fmla="*/ 6865981 h 6865981"/>
              <a:gd name="connsiteX1" fmla="*/ 3865457 w 7171125"/>
              <a:gd name="connsiteY1" fmla="*/ 7197 h 6865981"/>
              <a:gd name="connsiteX2" fmla="*/ 7164493 w 7171125"/>
              <a:gd name="connsiteY2" fmla="*/ 0 h 6865981"/>
              <a:gd name="connsiteX3" fmla="*/ 7171125 w 7171125"/>
              <a:gd name="connsiteY3" fmla="*/ 6864711 h 6865981"/>
              <a:gd name="connsiteX4" fmla="*/ 0 w 7171125"/>
              <a:gd name="connsiteY4" fmla="*/ 6865981 h 6865981"/>
              <a:gd name="connsiteX0" fmla="*/ 0 w 7152075"/>
              <a:gd name="connsiteY0" fmla="*/ 6844391 h 6864711"/>
              <a:gd name="connsiteX1" fmla="*/ 3846407 w 7152075"/>
              <a:gd name="connsiteY1" fmla="*/ 7197 h 6864711"/>
              <a:gd name="connsiteX2" fmla="*/ 7145443 w 7152075"/>
              <a:gd name="connsiteY2" fmla="*/ 0 h 6864711"/>
              <a:gd name="connsiteX3" fmla="*/ 7152075 w 7152075"/>
              <a:gd name="connsiteY3" fmla="*/ 6864711 h 6864711"/>
              <a:gd name="connsiteX4" fmla="*/ 0 w 7152075"/>
              <a:gd name="connsiteY4" fmla="*/ 6844391 h 6864711"/>
              <a:gd name="connsiteX0" fmla="*/ 0 w 7163505"/>
              <a:gd name="connsiteY0" fmla="*/ 6863441 h 6864711"/>
              <a:gd name="connsiteX1" fmla="*/ 3857837 w 7163505"/>
              <a:gd name="connsiteY1" fmla="*/ 7197 h 6864711"/>
              <a:gd name="connsiteX2" fmla="*/ 7156873 w 7163505"/>
              <a:gd name="connsiteY2" fmla="*/ 0 h 6864711"/>
              <a:gd name="connsiteX3" fmla="*/ 7163505 w 7163505"/>
              <a:gd name="connsiteY3" fmla="*/ 6864711 h 6864711"/>
              <a:gd name="connsiteX4" fmla="*/ 0 w 7163505"/>
              <a:gd name="connsiteY4" fmla="*/ 6863441 h 6864711"/>
              <a:gd name="connsiteX0" fmla="*/ 0 w 7144455"/>
              <a:gd name="connsiteY0" fmla="*/ 6832008 h 6864711"/>
              <a:gd name="connsiteX1" fmla="*/ 3838787 w 7144455"/>
              <a:gd name="connsiteY1" fmla="*/ 7197 h 6864711"/>
              <a:gd name="connsiteX2" fmla="*/ 7137823 w 7144455"/>
              <a:gd name="connsiteY2" fmla="*/ 0 h 6864711"/>
              <a:gd name="connsiteX3" fmla="*/ 7144455 w 7144455"/>
              <a:gd name="connsiteY3" fmla="*/ 6864711 h 6864711"/>
              <a:gd name="connsiteX4" fmla="*/ 0 w 7144455"/>
              <a:gd name="connsiteY4" fmla="*/ 6832008 h 6864711"/>
              <a:gd name="connsiteX0" fmla="*/ 0 w 7158742"/>
              <a:gd name="connsiteY0" fmla="*/ 6864393 h 6864711"/>
              <a:gd name="connsiteX1" fmla="*/ 3853074 w 7158742"/>
              <a:gd name="connsiteY1" fmla="*/ 7197 h 6864711"/>
              <a:gd name="connsiteX2" fmla="*/ 7152110 w 7158742"/>
              <a:gd name="connsiteY2" fmla="*/ 0 h 6864711"/>
              <a:gd name="connsiteX3" fmla="*/ 7158742 w 7158742"/>
              <a:gd name="connsiteY3" fmla="*/ 6864711 h 6864711"/>
              <a:gd name="connsiteX4" fmla="*/ 0 w 7158742"/>
              <a:gd name="connsiteY4" fmla="*/ 6864393 h 6864711"/>
              <a:gd name="connsiteX0" fmla="*/ 0 w 7158742"/>
              <a:gd name="connsiteY0" fmla="*/ 6864393 h 6864711"/>
              <a:gd name="connsiteX1" fmla="*/ 3853074 w 7158742"/>
              <a:gd name="connsiteY1" fmla="*/ 7197 h 6864711"/>
              <a:gd name="connsiteX2" fmla="*/ 7152110 w 7158742"/>
              <a:gd name="connsiteY2" fmla="*/ 0 h 6864711"/>
              <a:gd name="connsiteX3" fmla="*/ 7158742 w 7158742"/>
              <a:gd name="connsiteY3" fmla="*/ 6864711 h 6864711"/>
              <a:gd name="connsiteX4" fmla="*/ 0 w 7158742"/>
              <a:gd name="connsiteY4" fmla="*/ 6864393 h 6864711"/>
              <a:gd name="connsiteX0" fmla="*/ 0 w 7158742"/>
              <a:gd name="connsiteY0" fmla="*/ 6864393 h 6864711"/>
              <a:gd name="connsiteX1" fmla="*/ 3853074 w 7158742"/>
              <a:gd name="connsiteY1" fmla="*/ 7197 h 6864711"/>
              <a:gd name="connsiteX2" fmla="*/ 7152110 w 7158742"/>
              <a:gd name="connsiteY2" fmla="*/ 0 h 6864711"/>
              <a:gd name="connsiteX3" fmla="*/ 7158742 w 7158742"/>
              <a:gd name="connsiteY3" fmla="*/ 6864711 h 6864711"/>
              <a:gd name="connsiteX4" fmla="*/ 0 w 7158742"/>
              <a:gd name="connsiteY4" fmla="*/ 6864393 h 6864711"/>
              <a:gd name="connsiteX0" fmla="*/ 0 w 7158742"/>
              <a:gd name="connsiteY0" fmla="*/ 6864393 h 6864711"/>
              <a:gd name="connsiteX1" fmla="*/ 3853074 w 7158742"/>
              <a:gd name="connsiteY1" fmla="*/ 7197 h 6864711"/>
              <a:gd name="connsiteX2" fmla="*/ 7152110 w 7158742"/>
              <a:gd name="connsiteY2" fmla="*/ 0 h 6864711"/>
              <a:gd name="connsiteX3" fmla="*/ 7158742 w 7158742"/>
              <a:gd name="connsiteY3" fmla="*/ 6864711 h 6864711"/>
              <a:gd name="connsiteX4" fmla="*/ 0 w 7158742"/>
              <a:gd name="connsiteY4" fmla="*/ 6864393 h 6864711"/>
              <a:gd name="connsiteX0" fmla="*/ 0 w 7158742"/>
              <a:gd name="connsiteY0" fmla="*/ 6864393 h 6865054"/>
              <a:gd name="connsiteX1" fmla="*/ 3853074 w 7158742"/>
              <a:gd name="connsiteY1" fmla="*/ 7197 h 6865054"/>
              <a:gd name="connsiteX2" fmla="*/ 7152110 w 7158742"/>
              <a:gd name="connsiteY2" fmla="*/ 0 h 6865054"/>
              <a:gd name="connsiteX3" fmla="*/ 7158742 w 7158742"/>
              <a:gd name="connsiteY3" fmla="*/ 6864711 h 6865054"/>
              <a:gd name="connsiteX4" fmla="*/ 0 w 7158742"/>
              <a:gd name="connsiteY4" fmla="*/ 6864393 h 6865054"/>
              <a:gd name="connsiteX0" fmla="*/ 0 w 7158742"/>
              <a:gd name="connsiteY0" fmla="*/ 6864393 h 6869197"/>
              <a:gd name="connsiteX1" fmla="*/ 3853074 w 7158742"/>
              <a:gd name="connsiteY1" fmla="*/ 7197 h 6869197"/>
              <a:gd name="connsiteX2" fmla="*/ 7152110 w 7158742"/>
              <a:gd name="connsiteY2" fmla="*/ 0 h 6869197"/>
              <a:gd name="connsiteX3" fmla="*/ 7158742 w 7158742"/>
              <a:gd name="connsiteY3" fmla="*/ 6864711 h 6869197"/>
              <a:gd name="connsiteX4" fmla="*/ 0 w 7158742"/>
              <a:gd name="connsiteY4" fmla="*/ 6864393 h 686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8742" h="6869197">
                <a:moveTo>
                  <a:pt x="0" y="6864393"/>
                </a:moveTo>
                <a:lnTo>
                  <a:pt x="3853074" y="7197"/>
                </a:lnTo>
                <a:lnTo>
                  <a:pt x="7152110" y="0"/>
                </a:lnTo>
                <a:cubicBezTo>
                  <a:pt x="7154321" y="2288237"/>
                  <a:pt x="7156531" y="4576474"/>
                  <a:pt x="7158742" y="6864711"/>
                </a:cubicBezTo>
                <a:cubicBezTo>
                  <a:pt x="7119455" y="6870320"/>
                  <a:pt x="282174" y="6871166"/>
                  <a:pt x="0" y="6864393"/>
                </a:cubicBezTo>
                <a:close/>
              </a:path>
            </a:pathLst>
          </a:custGeom>
          <a:blipFill dpi="0"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l="-20817" r="-208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4CB5836F-0AAB-9C4B-A245-57AF300B46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120" y="5960962"/>
            <a:ext cx="1453324" cy="476609"/>
          </a:xfrm>
          <a:prstGeom prst="rect">
            <a:avLst/>
          </a:prstGeom>
        </p:spPr>
      </p:pic>
      <p:pic>
        <p:nvPicPr>
          <p:cNvPr id="13" name="Graphic 12">
            <a:extLst>
              <a:ext uri="{FF2B5EF4-FFF2-40B4-BE49-F238E27FC236}">
                <a16:creationId xmlns:a16="http://schemas.microsoft.com/office/drawing/2014/main" id="{5B1E2D7E-7C81-0B46-B86D-9436CEBD4B9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0155" b="10231"/>
          <a:stretch/>
        </p:blipFill>
        <p:spPr>
          <a:xfrm>
            <a:off x="4038515" y="-6711"/>
            <a:ext cx="5424506" cy="6864711"/>
          </a:xfrm>
          <a:prstGeom prst="rect">
            <a:avLst/>
          </a:prstGeom>
        </p:spPr>
      </p:pic>
      <p:sp>
        <p:nvSpPr>
          <p:cNvPr id="8" name="Text Placeholder 10">
            <a:extLst>
              <a:ext uri="{FF2B5EF4-FFF2-40B4-BE49-F238E27FC236}">
                <a16:creationId xmlns:a16="http://schemas.microsoft.com/office/drawing/2014/main" id="{8E179C3A-5333-420A-B0F7-C0E8E3EBD9B2}"/>
              </a:ext>
            </a:extLst>
          </p:cNvPr>
          <p:cNvSpPr>
            <a:spLocks noGrp="1"/>
          </p:cNvSpPr>
          <p:nvPr>
            <p:ph type="body" sz="quarter" idx="13" hasCustomPrompt="1"/>
          </p:nvPr>
        </p:nvSpPr>
        <p:spPr>
          <a:xfrm>
            <a:off x="602145" y="3614195"/>
            <a:ext cx="4615168" cy="1376916"/>
          </a:xfrm>
        </p:spPr>
        <p:txBody>
          <a:bodyPr/>
          <a:lstStyle>
            <a:lvl1pPr marL="0" indent="0">
              <a:buFont typeface="Arial" panose="020B0604020202020204" pitchFamily="34" charset="0"/>
              <a:buNone/>
              <a:defRPr>
                <a:solidFill>
                  <a:schemeClr val="accent3"/>
                </a:solidFill>
              </a:defRPr>
            </a:lvl1pPr>
            <a:lvl5pPr marL="1828800" indent="0">
              <a:buNone/>
              <a:defRPr>
                <a:solidFill>
                  <a:schemeClr val="bg1"/>
                </a:solidFill>
              </a:defRPr>
            </a:lvl5pPr>
          </a:lstStyle>
          <a:p>
            <a:pPr lvl="0"/>
            <a:r>
              <a:rPr lang="en-GB" dirty="0"/>
              <a:t>Click to edit subtitle</a:t>
            </a:r>
            <a:endParaRPr lang="en-US" dirty="0"/>
          </a:p>
        </p:txBody>
      </p:sp>
      <p:sp>
        <p:nvSpPr>
          <p:cNvPr id="9" name="Title 1">
            <a:extLst>
              <a:ext uri="{FF2B5EF4-FFF2-40B4-BE49-F238E27FC236}">
                <a16:creationId xmlns:a16="http://schemas.microsoft.com/office/drawing/2014/main" id="{6D69BF59-4679-44A2-9473-8E48E9399E6B}"/>
              </a:ext>
            </a:extLst>
          </p:cNvPr>
          <p:cNvSpPr>
            <a:spLocks noGrp="1"/>
          </p:cNvSpPr>
          <p:nvPr>
            <p:ph type="title"/>
          </p:nvPr>
        </p:nvSpPr>
        <p:spPr>
          <a:xfrm>
            <a:off x="589281" y="1592352"/>
            <a:ext cx="5329780" cy="1881578"/>
          </a:xfrm>
        </p:spPr>
        <p:txBody>
          <a:bodyPr anchor="b">
            <a:normAutofit/>
          </a:bodyPr>
          <a:lstStyle>
            <a:lvl1pPr>
              <a:defRPr sz="48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623143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96FF9FC-20E6-094F-8739-EAD15FC95AA6}"/>
              </a:ext>
            </a:extLst>
          </p:cNvPr>
          <p:cNvSpPr>
            <a:spLocks noGrp="1"/>
          </p:cNvSpPr>
          <p:nvPr>
            <p:ph type="body" sz="quarter" idx="13" hasCustomPrompt="1"/>
          </p:nvPr>
        </p:nvSpPr>
        <p:spPr>
          <a:xfrm>
            <a:off x="602145" y="3614195"/>
            <a:ext cx="4615168" cy="1376916"/>
          </a:xfrm>
        </p:spPr>
        <p:txBody>
          <a:bodyPr/>
          <a:lstStyle>
            <a:lvl1pPr marL="0" indent="0">
              <a:buFont typeface="Arial" panose="020B0604020202020204" pitchFamily="34" charset="0"/>
              <a:buNone/>
              <a:defRPr>
                <a:solidFill>
                  <a:schemeClr val="accent3"/>
                </a:solidFill>
              </a:defRPr>
            </a:lvl1pPr>
            <a:lvl5pPr marL="1828800" indent="0">
              <a:buNone/>
              <a:defRPr>
                <a:solidFill>
                  <a:schemeClr val="bg1"/>
                </a:solidFill>
              </a:defRPr>
            </a:lvl5pPr>
          </a:lstStyle>
          <a:p>
            <a:pPr lvl="0"/>
            <a:r>
              <a:rPr lang="en-GB" dirty="0"/>
              <a:t>Click to edit subtitle</a:t>
            </a:r>
            <a:endParaRPr lang="en-US" dirty="0"/>
          </a:p>
        </p:txBody>
      </p:sp>
      <p:sp>
        <p:nvSpPr>
          <p:cNvPr id="12" name="Title 1">
            <a:extLst>
              <a:ext uri="{FF2B5EF4-FFF2-40B4-BE49-F238E27FC236}">
                <a16:creationId xmlns:a16="http://schemas.microsoft.com/office/drawing/2014/main" id="{E704B768-C594-E64A-8C98-A4D023294058}"/>
              </a:ext>
            </a:extLst>
          </p:cNvPr>
          <p:cNvSpPr>
            <a:spLocks noGrp="1"/>
          </p:cNvSpPr>
          <p:nvPr>
            <p:ph type="title"/>
          </p:nvPr>
        </p:nvSpPr>
        <p:spPr>
          <a:xfrm>
            <a:off x="589281" y="1592352"/>
            <a:ext cx="5329780" cy="1881578"/>
          </a:xfrm>
        </p:spPr>
        <p:txBody>
          <a:bodyPr anchor="b">
            <a:normAutofit/>
          </a:bodyPr>
          <a:lstStyle>
            <a:lvl1pPr>
              <a:defRPr sz="4800">
                <a:solidFill>
                  <a:schemeClr val="tx1"/>
                </a:solidFill>
              </a:defRPr>
            </a:lvl1pPr>
          </a:lstStyle>
          <a:p>
            <a:r>
              <a:rPr lang="en-US"/>
              <a:t>Click to edit Master title style</a:t>
            </a:r>
            <a:endParaRPr lang="en-GB" dirty="0"/>
          </a:p>
        </p:txBody>
      </p:sp>
      <p:pic>
        <p:nvPicPr>
          <p:cNvPr id="7" name="Picture 6" descr="A picture containing drawing&#10;&#10;Description automatically generated">
            <a:extLst>
              <a:ext uri="{FF2B5EF4-FFF2-40B4-BE49-F238E27FC236}">
                <a16:creationId xmlns:a16="http://schemas.microsoft.com/office/drawing/2014/main" id="{4CB5836F-0AAB-9C4B-A245-57AF300B4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120" y="5960962"/>
            <a:ext cx="1453324" cy="476609"/>
          </a:xfrm>
          <a:prstGeom prst="rect">
            <a:avLst/>
          </a:prstGeom>
        </p:spPr>
      </p:pic>
      <p:sp>
        <p:nvSpPr>
          <p:cNvPr id="10" name="Picture Placeholder 15">
            <a:extLst>
              <a:ext uri="{FF2B5EF4-FFF2-40B4-BE49-F238E27FC236}">
                <a16:creationId xmlns:a16="http://schemas.microsoft.com/office/drawing/2014/main" id="{5C3AD2E5-54AE-EC4B-97A0-233DACBB7C86}"/>
              </a:ext>
            </a:extLst>
          </p:cNvPr>
          <p:cNvSpPr>
            <a:spLocks noGrp="1"/>
          </p:cNvSpPr>
          <p:nvPr>
            <p:ph type="pic" sz="quarter" idx="14"/>
          </p:nvPr>
        </p:nvSpPr>
        <p:spPr>
          <a:xfrm>
            <a:off x="5226564" y="-4553"/>
            <a:ext cx="6967207" cy="6863980"/>
          </a:xfrm>
          <a:custGeom>
            <a:avLst/>
            <a:gdLst>
              <a:gd name="connsiteX0" fmla="*/ 6908694 w 6908694"/>
              <a:gd name="connsiteY0" fmla="*/ 0 h 6914466"/>
              <a:gd name="connsiteX1" fmla="*/ 6875434 w 6908694"/>
              <a:gd name="connsiteY1" fmla="*/ 6884899 h 6914466"/>
              <a:gd name="connsiteX2" fmla="*/ 0 w 6908694"/>
              <a:gd name="connsiteY2" fmla="*/ 6914466 h 6914466"/>
              <a:gd name="connsiteX3" fmla="*/ 1882754 w 6908694"/>
              <a:gd name="connsiteY3" fmla="*/ 4383294 h 6914466"/>
              <a:gd name="connsiteX4" fmla="*/ 1871346 w 6908694"/>
              <a:gd name="connsiteY4" fmla="*/ 3721636 h 6914466"/>
              <a:gd name="connsiteX5" fmla="*/ 4647601 w 6908694"/>
              <a:gd name="connsiteY5" fmla="*/ 1238 h 6914466"/>
              <a:gd name="connsiteX0" fmla="*/ 6873525 w 6873525"/>
              <a:gd name="connsiteY0" fmla="*/ 0 h 6884899"/>
              <a:gd name="connsiteX1" fmla="*/ 6840265 w 6873525"/>
              <a:gd name="connsiteY1" fmla="*/ 6884899 h 6884899"/>
              <a:gd name="connsiteX2" fmla="*/ 0 w 6873525"/>
              <a:gd name="connsiteY2" fmla="*/ 6879297 h 6884899"/>
              <a:gd name="connsiteX3" fmla="*/ 1847585 w 6873525"/>
              <a:gd name="connsiteY3" fmla="*/ 4383294 h 6884899"/>
              <a:gd name="connsiteX4" fmla="*/ 1836177 w 6873525"/>
              <a:gd name="connsiteY4" fmla="*/ 3721636 h 6884899"/>
              <a:gd name="connsiteX5" fmla="*/ 4612432 w 6873525"/>
              <a:gd name="connsiteY5" fmla="*/ 1238 h 6884899"/>
              <a:gd name="connsiteX6" fmla="*/ 6873525 w 6873525"/>
              <a:gd name="connsiteY6" fmla="*/ 0 h 6884899"/>
              <a:gd name="connsiteX0" fmla="*/ 6873525 w 6873525"/>
              <a:gd name="connsiteY0" fmla="*/ 0 h 6884899"/>
              <a:gd name="connsiteX1" fmla="*/ 6840265 w 6873525"/>
              <a:gd name="connsiteY1" fmla="*/ 6884899 h 6884899"/>
              <a:gd name="connsiteX2" fmla="*/ 0 w 6873525"/>
              <a:gd name="connsiteY2" fmla="*/ 6879297 h 6884899"/>
              <a:gd name="connsiteX3" fmla="*/ 1847585 w 6873525"/>
              <a:gd name="connsiteY3" fmla="*/ 4383294 h 6884899"/>
              <a:gd name="connsiteX4" fmla="*/ 1836177 w 6873525"/>
              <a:gd name="connsiteY4" fmla="*/ 3721636 h 6884899"/>
              <a:gd name="connsiteX5" fmla="*/ 4671048 w 6873525"/>
              <a:gd name="connsiteY5" fmla="*/ 1238 h 6884899"/>
              <a:gd name="connsiteX6" fmla="*/ 6873525 w 6873525"/>
              <a:gd name="connsiteY6" fmla="*/ 0 h 6884899"/>
              <a:gd name="connsiteX0" fmla="*/ 6873525 w 6873525"/>
              <a:gd name="connsiteY0" fmla="*/ 0 h 6884899"/>
              <a:gd name="connsiteX1" fmla="*/ 6840265 w 6873525"/>
              <a:gd name="connsiteY1" fmla="*/ 6884899 h 6884899"/>
              <a:gd name="connsiteX2" fmla="*/ 0 w 6873525"/>
              <a:gd name="connsiteY2" fmla="*/ 6879297 h 6884899"/>
              <a:gd name="connsiteX3" fmla="*/ 1847585 w 6873525"/>
              <a:gd name="connsiteY3" fmla="*/ 4383294 h 6884899"/>
              <a:gd name="connsiteX4" fmla="*/ 1836177 w 6873525"/>
              <a:gd name="connsiteY4" fmla="*/ 3768528 h 6884899"/>
              <a:gd name="connsiteX5" fmla="*/ 4671048 w 6873525"/>
              <a:gd name="connsiteY5" fmla="*/ 1238 h 6884899"/>
              <a:gd name="connsiteX6" fmla="*/ 6873525 w 6873525"/>
              <a:gd name="connsiteY6" fmla="*/ 0 h 6884899"/>
              <a:gd name="connsiteX0" fmla="*/ 6873525 w 6873525"/>
              <a:gd name="connsiteY0" fmla="*/ 0 h 6884899"/>
              <a:gd name="connsiteX1" fmla="*/ 6840265 w 6873525"/>
              <a:gd name="connsiteY1" fmla="*/ 6884899 h 6884899"/>
              <a:gd name="connsiteX2" fmla="*/ 0 w 6873525"/>
              <a:gd name="connsiteY2" fmla="*/ 6879297 h 6884899"/>
              <a:gd name="connsiteX3" fmla="*/ 1847585 w 6873525"/>
              <a:gd name="connsiteY3" fmla="*/ 4383294 h 6884899"/>
              <a:gd name="connsiteX4" fmla="*/ 1824454 w 6873525"/>
              <a:gd name="connsiteY4" fmla="*/ 3768528 h 6884899"/>
              <a:gd name="connsiteX5" fmla="*/ 4671048 w 6873525"/>
              <a:gd name="connsiteY5" fmla="*/ 1238 h 6884899"/>
              <a:gd name="connsiteX6" fmla="*/ 6873525 w 6873525"/>
              <a:gd name="connsiteY6" fmla="*/ 0 h 6884899"/>
              <a:gd name="connsiteX0" fmla="*/ 6873525 w 6873525"/>
              <a:gd name="connsiteY0" fmla="*/ 0 h 6884899"/>
              <a:gd name="connsiteX1" fmla="*/ 6840265 w 6873525"/>
              <a:gd name="connsiteY1" fmla="*/ 6884899 h 6884899"/>
              <a:gd name="connsiteX2" fmla="*/ 0 w 6873525"/>
              <a:gd name="connsiteY2" fmla="*/ 6879297 h 6884899"/>
              <a:gd name="connsiteX3" fmla="*/ 1847585 w 6873525"/>
              <a:gd name="connsiteY3" fmla="*/ 4383294 h 6884899"/>
              <a:gd name="connsiteX4" fmla="*/ 1824454 w 6873525"/>
              <a:gd name="connsiteY4" fmla="*/ 3768528 h 6884899"/>
              <a:gd name="connsiteX5" fmla="*/ 4671048 w 6873525"/>
              <a:gd name="connsiteY5" fmla="*/ 1238 h 6884899"/>
              <a:gd name="connsiteX6" fmla="*/ 6873525 w 6873525"/>
              <a:gd name="connsiteY6" fmla="*/ 0 h 6884899"/>
              <a:gd name="connsiteX0" fmla="*/ 6873525 w 6873525"/>
              <a:gd name="connsiteY0" fmla="*/ 0 h 6884899"/>
              <a:gd name="connsiteX1" fmla="*/ 6840265 w 6873525"/>
              <a:gd name="connsiteY1" fmla="*/ 6884899 h 6884899"/>
              <a:gd name="connsiteX2" fmla="*/ 0 w 6873525"/>
              <a:gd name="connsiteY2" fmla="*/ 6879297 h 6884899"/>
              <a:gd name="connsiteX3" fmla="*/ 1847585 w 6873525"/>
              <a:gd name="connsiteY3" fmla="*/ 4383294 h 6884899"/>
              <a:gd name="connsiteX4" fmla="*/ 1847900 w 6873525"/>
              <a:gd name="connsiteY4" fmla="*/ 3768528 h 6884899"/>
              <a:gd name="connsiteX5" fmla="*/ 4671048 w 6873525"/>
              <a:gd name="connsiteY5" fmla="*/ 1238 h 6884899"/>
              <a:gd name="connsiteX6" fmla="*/ 6873525 w 6873525"/>
              <a:gd name="connsiteY6" fmla="*/ 0 h 6884899"/>
              <a:gd name="connsiteX0" fmla="*/ 6873525 w 6873525"/>
              <a:gd name="connsiteY0" fmla="*/ 10485 h 6895384"/>
              <a:gd name="connsiteX1" fmla="*/ 6840265 w 6873525"/>
              <a:gd name="connsiteY1" fmla="*/ 6895384 h 6895384"/>
              <a:gd name="connsiteX2" fmla="*/ 0 w 6873525"/>
              <a:gd name="connsiteY2" fmla="*/ 6889782 h 6895384"/>
              <a:gd name="connsiteX3" fmla="*/ 1847585 w 6873525"/>
              <a:gd name="connsiteY3" fmla="*/ 4393779 h 6895384"/>
              <a:gd name="connsiteX4" fmla="*/ 1847900 w 6873525"/>
              <a:gd name="connsiteY4" fmla="*/ 3779013 h 6895384"/>
              <a:gd name="connsiteX5" fmla="*/ 4647601 w 6873525"/>
              <a:gd name="connsiteY5" fmla="*/ 0 h 6895384"/>
              <a:gd name="connsiteX6" fmla="*/ 6873525 w 6873525"/>
              <a:gd name="connsiteY6" fmla="*/ 10485 h 6895384"/>
              <a:gd name="connsiteX0" fmla="*/ 6873525 w 6873525"/>
              <a:gd name="connsiteY0" fmla="*/ 10485 h 6895384"/>
              <a:gd name="connsiteX1" fmla="*/ 6840265 w 6873525"/>
              <a:gd name="connsiteY1" fmla="*/ 6895384 h 6895384"/>
              <a:gd name="connsiteX2" fmla="*/ 0 w 6873525"/>
              <a:gd name="connsiteY2" fmla="*/ 6889782 h 6895384"/>
              <a:gd name="connsiteX3" fmla="*/ 1847585 w 6873525"/>
              <a:gd name="connsiteY3" fmla="*/ 4393779 h 6895384"/>
              <a:gd name="connsiteX4" fmla="*/ 1847900 w 6873525"/>
              <a:gd name="connsiteY4" fmla="*/ 3732120 h 6895384"/>
              <a:gd name="connsiteX5" fmla="*/ 4647601 w 6873525"/>
              <a:gd name="connsiteY5" fmla="*/ 0 h 6895384"/>
              <a:gd name="connsiteX6" fmla="*/ 6873525 w 6873525"/>
              <a:gd name="connsiteY6" fmla="*/ 10485 h 6895384"/>
              <a:gd name="connsiteX0" fmla="*/ 6908694 w 6908694"/>
              <a:gd name="connsiteY0" fmla="*/ 10485 h 6895384"/>
              <a:gd name="connsiteX1" fmla="*/ 6875434 w 6908694"/>
              <a:gd name="connsiteY1" fmla="*/ 6895384 h 6895384"/>
              <a:gd name="connsiteX2" fmla="*/ 0 w 6908694"/>
              <a:gd name="connsiteY2" fmla="*/ 6889782 h 6895384"/>
              <a:gd name="connsiteX3" fmla="*/ 1882754 w 6908694"/>
              <a:gd name="connsiteY3" fmla="*/ 4393779 h 6895384"/>
              <a:gd name="connsiteX4" fmla="*/ 1883069 w 6908694"/>
              <a:gd name="connsiteY4" fmla="*/ 3732120 h 6895384"/>
              <a:gd name="connsiteX5" fmla="*/ 4682770 w 6908694"/>
              <a:gd name="connsiteY5" fmla="*/ 0 h 6895384"/>
              <a:gd name="connsiteX6" fmla="*/ 6908694 w 6908694"/>
              <a:gd name="connsiteY6" fmla="*/ 10485 h 6895384"/>
              <a:gd name="connsiteX0" fmla="*/ 6908694 w 6908694"/>
              <a:gd name="connsiteY0" fmla="*/ 10485 h 6895384"/>
              <a:gd name="connsiteX1" fmla="*/ 6875434 w 6908694"/>
              <a:gd name="connsiteY1" fmla="*/ 6895384 h 6895384"/>
              <a:gd name="connsiteX2" fmla="*/ 0 w 6908694"/>
              <a:gd name="connsiteY2" fmla="*/ 6889782 h 6895384"/>
              <a:gd name="connsiteX3" fmla="*/ 1871031 w 6908694"/>
              <a:gd name="connsiteY3" fmla="*/ 4382056 h 6895384"/>
              <a:gd name="connsiteX4" fmla="*/ 1883069 w 6908694"/>
              <a:gd name="connsiteY4" fmla="*/ 3732120 h 6895384"/>
              <a:gd name="connsiteX5" fmla="*/ 4682770 w 6908694"/>
              <a:gd name="connsiteY5" fmla="*/ 0 h 6895384"/>
              <a:gd name="connsiteX6" fmla="*/ 6908694 w 6908694"/>
              <a:gd name="connsiteY6" fmla="*/ 10485 h 6895384"/>
              <a:gd name="connsiteX0" fmla="*/ 6908694 w 6908694"/>
              <a:gd name="connsiteY0" fmla="*/ 10485 h 6895384"/>
              <a:gd name="connsiteX1" fmla="*/ 6875434 w 6908694"/>
              <a:gd name="connsiteY1" fmla="*/ 6895384 h 6895384"/>
              <a:gd name="connsiteX2" fmla="*/ 0 w 6908694"/>
              <a:gd name="connsiteY2" fmla="*/ 6889782 h 6895384"/>
              <a:gd name="connsiteX3" fmla="*/ 1871031 w 6908694"/>
              <a:gd name="connsiteY3" fmla="*/ 4382056 h 6895384"/>
              <a:gd name="connsiteX4" fmla="*/ 1883069 w 6908694"/>
              <a:gd name="connsiteY4" fmla="*/ 3743843 h 6895384"/>
              <a:gd name="connsiteX5" fmla="*/ 4682770 w 6908694"/>
              <a:gd name="connsiteY5" fmla="*/ 0 h 6895384"/>
              <a:gd name="connsiteX6" fmla="*/ 6908694 w 6908694"/>
              <a:gd name="connsiteY6" fmla="*/ 10485 h 6895384"/>
              <a:gd name="connsiteX0" fmla="*/ 6908694 w 6908694"/>
              <a:gd name="connsiteY0" fmla="*/ 10485 h 6895384"/>
              <a:gd name="connsiteX1" fmla="*/ 6875434 w 6908694"/>
              <a:gd name="connsiteY1" fmla="*/ 6895384 h 6895384"/>
              <a:gd name="connsiteX2" fmla="*/ 0 w 6908694"/>
              <a:gd name="connsiteY2" fmla="*/ 6889782 h 6895384"/>
              <a:gd name="connsiteX3" fmla="*/ 1871031 w 6908694"/>
              <a:gd name="connsiteY3" fmla="*/ 4382056 h 6895384"/>
              <a:gd name="connsiteX4" fmla="*/ 1894792 w 6908694"/>
              <a:gd name="connsiteY4" fmla="*/ 3708674 h 6895384"/>
              <a:gd name="connsiteX5" fmla="*/ 4682770 w 6908694"/>
              <a:gd name="connsiteY5" fmla="*/ 0 h 6895384"/>
              <a:gd name="connsiteX6" fmla="*/ 6908694 w 6908694"/>
              <a:gd name="connsiteY6" fmla="*/ 10485 h 6895384"/>
              <a:gd name="connsiteX0" fmla="*/ 6908694 w 6908694"/>
              <a:gd name="connsiteY0" fmla="*/ 22208 h 6907107"/>
              <a:gd name="connsiteX1" fmla="*/ 6875434 w 6908694"/>
              <a:gd name="connsiteY1" fmla="*/ 6907107 h 6907107"/>
              <a:gd name="connsiteX2" fmla="*/ 0 w 6908694"/>
              <a:gd name="connsiteY2" fmla="*/ 6901505 h 6907107"/>
              <a:gd name="connsiteX3" fmla="*/ 1871031 w 6908694"/>
              <a:gd name="connsiteY3" fmla="*/ 4393779 h 6907107"/>
              <a:gd name="connsiteX4" fmla="*/ 1894792 w 6908694"/>
              <a:gd name="connsiteY4" fmla="*/ 3720397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393779 h 6907107"/>
              <a:gd name="connsiteX4" fmla="*/ 1894792 w 6908694"/>
              <a:gd name="connsiteY4" fmla="*/ 3720397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393779 h 6907107"/>
              <a:gd name="connsiteX4" fmla="*/ 1883069 w 6908694"/>
              <a:gd name="connsiteY4" fmla="*/ 3743843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59308 w 6908694"/>
              <a:gd name="connsiteY3" fmla="*/ 4428948 h 6907107"/>
              <a:gd name="connsiteX4" fmla="*/ 1883069 w 6908694"/>
              <a:gd name="connsiteY4" fmla="*/ 3743843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59308 w 6908694"/>
              <a:gd name="connsiteY3" fmla="*/ 4428948 h 6907107"/>
              <a:gd name="connsiteX4" fmla="*/ 1859623 w 6908694"/>
              <a:gd name="connsiteY4" fmla="*/ 3767290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59308 w 6908694"/>
              <a:gd name="connsiteY3" fmla="*/ 4428948 h 6907107"/>
              <a:gd name="connsiteX4" fmla="*/ 1883069 w 6908694"/>
              <a:gd name="connsiteY4" fmla="*/ 3743844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417225 h 6907107"/>
              <a:gd name="connsiteX4" fmla="*/ 1883069 w 6908694"/>
              <a:gd name="connsiteY4" fmla="*/ 3743844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417225 h 6907107"/>
              <a:gd name="connsiteX4" fmla="*/ 1871346 w 6908694"/>
              <a:gd name="connsiteY4" fmla="*/ 3755567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417225 h 6907107"/>
              <a:gd name="connsiteX4" fmla="*/ 1894792 w 6908694"/>
              <a:gd name="connsiteY4" fmla="*/ 3755567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417225 h 6907107"/>
              <a:gd name="connsiteX4" fmla="*/ 1868666 w 6908694"/>
              <a:gd name="connsiteY4" fmla="*/ 3772985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417225 h 6907107"/>
              <a:gd name="connsiteX4" fmla="*/ 1877375 w 6908694"/>
              <a:gd name="connsiteY4" fmla="*/ 3772985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88448 w 6908694"/>
              <a:gd name="connsiteY3" fmla="*/ 4399808 h 6907107"/>
              <a:gd name="connsiteX4" fmla="*/ 1877375 w 6908694"/>
              <a:gd name="connsiteY4" fmla="*/ 3772985 h 6907107"/>
              <a:gd name="connsiteX5" fmla="*/ 4682770 w 6908694"/>
              <a:gd name="connsiteY5" fmla="*/ 0 h 6907107"/>
              <a:gd name="connsiteX6" fmla="*/ 6908694 w 6908694"/>
              <a:gd name="connsiteY6" fmla="*/ 22208 h 6907107"/>
              <a:gd name="connsiteX0" fmla="*/ 6908694 w 6908694"/>
              <a:gd name="connsiteY0" fmla="*/ 22208 h 6907107"/>
              <a:gd name="connsiteX1" fmla="*/ 6898880 w 6908694"/>
              <a:gd name="connsiteY1" fmla="*/ 6907107 h 6907107"/>
              <a:gd name="connsiteX2" fmla="*/ 0 w 6908694"/>
              <a:gd name="connsiteY2" fmla="*/ 6901505 h 6907107"/>
              <a:gd name="connsiteX3" fmla="*/ 1871031 w 6908694"/>
              <a:gd name="connsiteY3" fmla="*/ 4408516 h 6907107"/>
              <a:gd name="connsiteX4" fmla="*/ 1877375 w 6908694"/>
              <a:gd name="connsiteY4" fmla="*/ 3772985 h 6907107"/>
              <a:gd name="connsiteX5" fmla="*/ 4682770 w 6908694"/>
              <a:gd name="connsiteY5" fmla="*/ 0 h 6907107"/>
              <a:gd name="connsiteX6" fmla="*/ 6908694 w 6908694"/>
              <a:gd name="connsiteY6" fmla="*/ 22208 h 6907107"/>
              <a:gd name="connsiteX0" fmla="*/ 7151582 w 7151582"/>
              <a:gd name="connsiteY0" fmla="*/ 0 h 6942049"/>
              <a:gd name="connsiteX1" fmla="*/ 6898880 w 7151582"/>
              <a:gd name="connsiteY1" fmla="*/ 6942049 h 6942049"/>
              <a:gd name="connsiteX2" fmla="*/ 0 w 7151582"/>
              <a:gd name="connsiteY2" fmla="*/ 6936447 h 6942049"/>
              <a:gd name="connsiteX3" fmla="*/ 1871031 w 7151582"/>
              <a:gd name="connsiteY3" fmla="*/ 4443458 h 6942049"/>
              <a:gd name="connsiteX4" fmla="*/ 1877375 w 7151582"/>
              <a:gd name="connsiteY4" fmla="*/ 3807927 h 6942049"/>
              <a:gd name="connsiteX5" fmla="*/ 4682770 w 7151582"/>
              <a:gd name="connsiteY5" fmla="*/ 34942 h 6942049"/>
              <a:gd name="connsiteX6" fmla="*/ 7151582 w 7151582"/>
              <a:gd name="connsiteY6" fmla="*/ 0 h 6942049"/>
              <a:gd name="connsiteX0" fmla="*/ 7151582 w 7170634"/>
              <a:gd name="connsiteY0" fmla="*/ 0 h 6942049"/>
              <a:gd name="connsiteX1" fmla="*/ 7170342 w 7170634"/>
              <a:gd name="connsiteY1" fmla="*/ 6942049 h 6942049"/>
              <a:gd name="connsiteX2" fmla="*/ 0 w 7170634"/>
              <a:gd name="connsiteY2" fmla="*/ 6936447 h 6942049"/>
              <a:gd name="connsiteX3" fmla="*/ 1871031 w 7170634"/>
              <a:gd name="connsiteY3" fmla="*/ 4443458 h 6942049"/>
              <a:gd name="connsiteX4" fmla="*/ 1877375 w 7170634"/>
              <a:gd name="connsiteY4" fmla="*/ 3807927 h 6942049"/>
              <a:gd name="connsiteX5" fmla="*/ 4682770 w 7170634"/>
              <a:gd name="connsiteY5" fmla="*/ 34942 h 6942049"/>
              <a:gd name="connsiteX6" fmla="*/ 7151582 w 7170634"/>
              <a:gd name="connsiteY6" fmla="*/ 0 h 6942049"/>
              <a:gd name="connsiteX0" fmla="*/ 7151582 w 7170634"/>
              <a:gd name="connsiteY0" fmla="*/ 0 h 6942049"/>
              <a:gd name="connsiteX1" fmla="*/ 7170342 w 7170634"/>
              <a:gd name="connsiteY1" fmla="*/ 6942049 h 6942049"/>
              <a:gd name="connsiteX2" fmla="*/ 0 w 7170634"/>
              <a:gd name="connsiteY2" fmla="*/ 6936447 h 6942049"/>
              <a:gd name="connsiteX3" fmla="*/ 2156781 w 7170634"/>
              <a:gd name="connsiteY3" fmla="*/ 4057695 h 6942049"/>
              <a:gd name="connsiteX4" fmla="*/ 1877375 w 7170634"/>
              <a:gd name="connsiteY4" fmla="*/ 3807927 h 6942049"/>
              <a:gd name="connsiteX5" fmla="*/ 4682770 w 7170634"/>
              <a:gd name="connsiteY5" fmla="*/ 34942 h 6942049"/>
              <a:gd name="connsiteX6" fmla="*/ 7151582 w 7170634"/>
              <a:gd name="connsiteY6" fmla="*/ 0 h 6942049"/>
              <a:gd name="connsiteX0" fmla="*/ 7151582 w 7170634"/>
              <a:gd name="connsiteY0" fmla="*/ 0 h 6942049"/>
              <a:gd name="connsiteX1" fmla="*/ 7170342 w 7170634"/>
              <a:gd name="connsiteY1" fmla="*/ 6942049 h 6942049"/>
              <a:gd name="connsiteX2" fmla="*/ 0 w 7170634"/>
              <a:gd name="connsiteY2" fmla="*/ 6936447 h 6942049"/>
              <a:gd name="connsiteX3" fmla="*/ 2156781 w 7170634"/>
              <a:gd name="connsiteY3" fmla="*/ 4057695 h 6942049"/>
              <a:gd name="connsiteX4" fmla="*/ 2120262 w 7170634"/>
              <a:gd name="connsiteY4" fmla="*/ 3450740 h 6942049"/>
              <a:gd name="connsiteX5" fmla="*/ 4682770 w 7170634"/>
              <a:gd name="connsiteY5" fmla="*/ 34942 h 6942049"/>
              <a:gd name="connsiteX6" fmla="*/ 7151582 w 7170634"/>
              <a:gd name="connsiteY6" fmla="*/ 0 h 6942049"/>
              <a:gd name="connsiteX0" fmla="*/ 7151582 w 7170634"/>
              <a:gd name="connsiteY0" fmla="*/ 0 h 6942049"/>
              <a:gd name="connsiteX1" fmla="*/ 7170342 w 7170634"/>
              <a:gd name="connsiteY1" fmla="*/ 6942049 h 6942049"/>
              <a:gd name="connsiteX2" fmla="*/ 0 w 7170634"/>
              <a:gd name="connsiteY2" fmla="*/ 6936447 h 6942049"/>
              <a:gd name="connsiteX3" fmla="*/ 2156781 w 7170634"/>
              <a:gd name="connsiteY3" fmla="*/ 4057695 h 6942049"/>
              <a:gd name="connsiteX4" fmla="*/ 2077400 w 7170634"/>
              <a:gd name="connsiteY4" fmla="*/ 3536465 h 6942049"/>
              <a:gd name="connsiteX5" fmla="*/ 4682770 w 7170634"/>
              <a:gd name="connsiteY5" fmla="*/ 34942 h 6942049"/>
              <a:gd name="connsiteX6" fmla="*/ 7151582 w 7170634"/>
              <a:gd name="connsiteY6" fmla="*/ 0 h 6942049"/>
              <a:gd name="connsiteX0" fmla="*/ 7151582 w 7170634"/>
              <a:gd name="connsiteY0" fmla="*/ 0 h 6942049"/>
              <a:gd name="connsiteX1" fmla="*/ 7170342 w 7170634"/>
              <a:gd name="connsiteY1" fmla="*/ 6942049 h 6942049"/>
              <a:gd name="connsiteX2" fmla="*/ 0 w 7170634"/>
              <a:gd name="connsiteY2" fmla="*/ 6936447 h 6942049"/>
              <a:gd name="connsiteX3" fmla="*/ 2085344 w 7170634"/>
              <a:gd name="connsiteY3" fmla="*/ 4071982 h 6942049"/>
              <a:gd name="connsiteX4" fmla="*/ 2077400 w 7170634"/>
              <a:gd name="connsiteY4" fmla="*/ 3536465 h 6942049"/>
              <a:gd name="connsiteX5" fmla="*/ 4682770 w 7170634"/>
              <a:gd name="connsiteY5" fmla="*/ 34942 h 6942049"/>
              <a:gd name="connsiteX6" fmla="*/ 7151582 w 7170634"/>
              <a:gd name="connsiteY6" fmla="*/ 0 h 6942049"/>
              <a:gd name="connsiteX0" fmla="*/ 7223020 w 7242072"/>
              <a:gd name="connsiteY0" fmla="*/ 0 h 6942049"/>
              <a:gd name="connsiteX1" fmla="*/ 7241780 w 7242072"/>
              <a:gd name="connsiteY1" fmla="*/ 6942049 h 6942049"/>
              <a:gd name="connsiteX2" fmla="*/ 0 w 7242072"/>
              <a:gd name="connsiteY2" fmla="*/ 6922159 h 6942049"/>
              <a:gd name="connsiteX3" fmla="*/ 2156782 w 7242072"/>
              <a:gd name="connsiteY3" fmla="*/ 4071982 h 6942049"/>
              <a:gd name="connsiteX4" fmla="*/ 2148838 w 7242072"/>
              <a:gd name="connsiteY4" fmla="*/ 3536465 h 6942049"/>
              <a:gd name="connsiteX5" fmla="*/ 4754208 w 7242072"/>
              <a:gd name="connsiteY5" fmla="*/ 34942 h 6942049"/>
              <a:gd name="connsiteX6" fmla="*/ 7223020 w 7242072"/>
              <a:gd name="connsiteY6" fmla="*/ 0 h 6942049"/>
              <a:gd name="connsiteX0" fmla="*/ 7223020 w 7242072"/>
              <a:gd name="connsiteY0" fmla="*/ 0 h 6942049"/>
              <a:gd name="connsiteX1" fmla="*/ 7241780 w 7242072"/>
              <a:gd name="connsiteY1" fmla="*/ 6942049 h 6942049"/>
              <a:gd name="connsiteX2" fmla="*/ 0 w 7242072"/>
              <a:gd name="connsiteY2" fmla="*/ 6922159 h 6942049"/>
              <a:gd name="connsiteX3" fmla="*/ 2156782 w 7242072"/>
              <a:gd name="connsiteY3" fmla="*/ 4071982 h 6942049"/>
              <a:gd name="connsiteX4" fmla="*/ 2177413 w 7242072"/>
              <a:gd name="connsiteY4" fmla="*/ 3479315 h 6942049"/>
              <a:gd name="connsiteX5" fmla="*/ 4754208 w 7242072"/>
              <a:gd name="connsiteY5" fmla="*/ 34942 h 6942049"/>
              <a:gd name="connsiteX6" fmla="*/ 7223020 w 7242072"/>
              <a:gd name="connsiteY6" fmla="*/ 0 h 6942049"/>
              <a:gd name="connsiteX0" fmla="*/ 7223020 w 7242072"/>
              <a:gd name="connsiteY0" fmla="*/ 0 h 6942049"/>
              <a:gd name="connsiteX1" fmla="*/ 7241780 w 7242072"/>
              <a:gd name="connsiteY1" fmla="*/ 6942049 h 6942049"/>
              <a:gd name="connsiteX2" fmla="*/ 0 w 7242072"/>
              <a:gd name="connsiteY2" fmla="*/ 6922159 h 6942049"/>
              <a:gd name="connsiteX3" fmla="*/ 2156782 w 7242072"/>
              <a:gd name="connsiteY3" fmla="*/ 4071982 h 6942049"/>
              <a:gd name="connsiteX4" fmla="*/ 2163126 w 7242072"/>
              <a:gd name="connsiteY4" fmla="*/ 3493602 h 6942049"/>
              <a:gd name="connsiteX5" fmla="*/ 4754208 w 7242072"/>
              <a:gd name="connsiteY5" fmla="*/ 34942 h 6942049"/>
              <a:gd name="connsiteX6" fmla="*/ 7223020 w 7242072"/>
              <a:gd name="connsiteY6" fmla="*/ 0 h 6942049"/>
              <a:gd name="connsiteX0" fmla="*/ 7223020 w 7242072"/>
              <a:gd name="connsiteY0" fmla="*/ 0 h 6942049"/>
              <a:gd name="connsiteX1" fmla="*/ 7241780 w 7242072"/>
              <a:gd name="connsiteY1" fmla="*/ 6942049 h 6942049"/>
              <a:gd name="connsiteX2" fmla="*/ 0 w 7242072"/>
              <a:gd name="connsiteY2" fmla="*/ 6922159 h 6942049"/>
              <a:gd name="connsiteX3" fmla="*/ 2156782 w 7242072"/>
              <a:gd name="connsiteY3" fmla="*/ 4071982 h 6942049"/>
              <a:gd name="connsiteX4" fmla="*/ 2148839 w 7242072"/>
              <a:gd name="connsiteY4" fmla="*/ 3493602 h 6942049"/>
              <a:gd name="connsiteX5" fmla="*/ 4754208 w 7242072"/>
              <a:gd name="connsiteY5" fmla="*/ 34942 h 6942049"/>
              <a:gd name="connsiteX6" fmla="*/ 7223020 w 7242072"/>
              <a:gd name="connsiteY6" fmla="*/ 0 h 6942049"/>
              <a:gd name="connsiteX0" fmla="*/ 7223020 w 7242072"/>
              <a:gd name="connsiteY0" fmla="*/ 0 h 6942049"/>
              <a:gd name="connsiteX1" fmla="*/ 7241780 w 7242072"/>
              <a:gd name="connsiteY1" fmla="*/ 6942049 h 6942049"/>
              <a:gd name="connsiteX2" fmla="*/ 0 w 7242072"/>
              <a:gd name="connsiteY2" fmla="*/ 6922159 h 6942049"/>
              <a:gd name="connsiteX3" fmla="*/ 2156782 w 7242072"/>
              <a:gd name="connsiteY3" fmla="*/ 4071982 h 6942049"/>
              <a:gd name="connsiteX4" fmla="*/ 2163127 w 7242072"/>
              <a:gd name="connsiteY4" fmla="*/ 3536464 h 6942049"/>
              <a:gd name="connsiteX5" fmla="*/ 4754208 w 7242072"/>
              <a:gd name="connsiteY5" fmla="*/ 34942 h 6942049"/>
              <a:gd name="connsiteX6" fmla="*/ 7223020 w 7242072"/>
              <a:gd name="connsiteY6" fmla="*/ 0 h 6942049"/>
              <a:gd name="connsiteX0" fmla="*/ 7223020 w 7242072"/>
              <a:gd name="connsiteY0" fmla="*/ 0 h 6942049"/>
              <a:gd name="connsiteX1" fmla="*/ 7241780 w 7242072"/>
              <a:gd name="connsiteY1" fmla="*/ 6942049 h 6942049"/>
              <a:gd name="connsiteX2" fmla="*/ 0 w 7242072"/>
              <a:gd name="connsiteY2" fmla="*/ 6922159 h 6942049"/>
              <a:gd name="connsiteX3" fmla="*/ 2156782 w 7242072"/>
              <a:gd name="connsiteY3" fmla="*/ 4071982 h 6942049"/>
              <a:gd name="connsiteX4" fmla="*/ 2163127 w 7242072"/>
              <a:gd name="connsiteY4" fmla="*/ 3507889 h 6942049"/>
              <a:gd name="connsiteX5" fmla="*/ 4754208 w 7242072"/>
              <a:gd name="connsiteY5" fmla="*/ 34942 h 6942049"/>
              <a:gd name="connsiteX6" fmla="*/ 7223020 w 7242072"/>
              <a:gd name="connsiteY6"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1963051 w 7048341"/>
              <a:gd name="connsiteY3" fmla="*/ 4071982 h 6942049"/>
              <a:gd name="connsiteX4" fmla="*/ 1969396 w 7048341"/>
              <a:gd name="connsiteY4" fmla="*/ 3507889 h 6942049"/>
              <a:gd name="connsiteX5" fmla="*/ 4560477 w 7048341"/>
              <a:gd name="connsiteY5" fmla="*/ 34942 h 6942049"/>
              <a:gd name="connsiteX6" fmla="*/ 7029289 w 7048341"/>
              <a:gd name="connsiteY6"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1729435 w 7048341"/>
              <a:gd name="connsiteY3" fmla="*/ 4003607 h 6942049"/>
              <a:gd name="connsiteX4" fmla="*/ 1969396 w 7048341"/>
              <a:gd name="connsiteY4" fmla="*/ 3507889 h 6942049"/>
              <a:gd name="connsiteX5" fmla="*/ 4560477 w 7048341"/>
              <a:gd name="connsiteY5" fmla="*/ 34942 h 6942049"/>
              <a:gd name="connsiteX6" fmla="*/ 7029289 w 7048341"/>
              <a:gd name="connsiteY6"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1729435 w 7048341"/>
              <a:gd name="connsiteY3" fmla="*/ 4003607 h 6942049"/>
              <a:gd name="connsiteX4" fmla="*/ 1969396 w 7048341"/>
              <a:gd name="connsiteY4" fmla="*/ 3507889 h 6942049"/>
              <a:gd name="connsiteX5" fmla="*/ 4560477 w 7048341"/>
              <a:gd name="connsiteY5" fmla="*/ 34942 h 6942049"/>
              <a:gd name="connsiteX6" fmla="*/ 7029289 w 7048341"/>
              <a:gd name="connsiteY6"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1729435 w 7048341"/>
              <a:gd name="connsiteY3" fmla="*/ 4003607 h 6942049"/>
              <a:gd name="connsiteX4" fmla="*/ 2140335 w 7048341"/>
              <a:gd name="connsiteY4" fmla="*/ 3086241 h 6942049"/>
              <a:gd name="connsiteX5" fmla="*/ 4560477 w 7048341"/>
              <a:gd name="connsiteY5" fmla="*/ 34942 h 6942049"/>
              <a:gd name="connsiteX6" fmla="*/ 7029289 w 7048341"/>
              <a:gd name="connsiteY6"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1729435 w 7048341"/>
              <a:gd name="connsiteY3" fmla="*/ 4003607 h 6942049"/>
              <a:gd name="connsiteX4" fmla="*/ 2140335 w 7048341"/>
              <a:gd name="connsiteY4" fmla="*/ 3086241 h 6942049"/>
              <a:gd name="connsiteX5" fmla="*/ 3808348 w 7048341"/>
              <a:gd name="connsiteY5" fmla="*/ 23546 h 6942049"/>
              <a:gd name="connsiteX6" fmla="*/ 7029289 w 7048341"/>
              <a:gd name="connsiteY6" fmla="*/ 0 h 6942049"/>
              <a:gd name="connsiteX0" fmla="*/ 7201695 w 7220747"/>
              <a:gd name="connsiteY0" fmla="*/ 0 h 6942049"/>
              <a:gd name="connsiteX1" fmla="*/ 7220455 w 7220747"/>
              <a:gd name="connsiteY1" fmla="*/ 6942049 h 6942049"/>
              <a:gd name="connsiteX2" fmla="*/ 172406 w 7220747"/>
              <a:gd name="connsiteY2" fmla="*/ 6922159 h 6942049"/>
              <a:gd name="connsiteX3" fmla="*/ 2312741 w 7220747"/>
              <a:gd name="connsiteY3" fmla="*/ 3086241 h 6942049"/>
              <a:gd name="connsiteX4" fmla="*/ 3980754 w 7220747"/>
              <a:gd name="connsiteY4" fmla="*/ 23546 h 6942049"/>
              <a:gd name="connsiteX5" fmla="*/ 7201695 w 7220747"/>
              <a:gd name="connsiteY5" fmla="*/ 0 h 6942049"/>
              <a:gd name="connsiteX0" fmla="*/ 7090522 w 7109574"/>
              <a:gd name="connsiteY0" fmla="*/ 0 h 6942049"/>
              <a:gd name="connsiteX1" fmla="*/ 7109282 w 7109574"/>
              <a:gd name="connsiteY1" fmla="*/ 6942049 h 6942049"/>
              <a:gd name="connsiteX2" fmla="*/ 61233 w 7109574"/>
              <a:gd name="connsiteY2" fmla="*/ 6922159 h 6942049"/>
              <a:gd name="connsiteX3" fmla="*/ 3869581 w 7109574"/>
              <a:gd name="connsiteY3" fmla="*/ 23546 h 6942049"/>
              <a:gd name="connsiteX4" fmla="*/ 7090522 w 7109574"/>
              <a:gd name="connsiteY4"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3808348 w 7048341"/>
              <a:gd name="connsiteY3" fmla="*/ 23546 h 6942049"/>
              <a:gd name="connsiteX4" fmla="*/ 7029289 w 7048341"/>
              <a:gd name="connsiteY4"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3808348 w 7048341"/>
              <a:gd name="connsiteY3" fmla="*/ 23546 h 6942049"/>
              <a:gd name="connsiteX4" fmla="*/ 7029289 w 7048341"/>
              <a:gd name="connsiteY4"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4143139 w 7048341"/>
              <a:gd name="connsiteY3" fmla="*/ 26358 h 6942049"/>
              <a:gd name="connsiteX4" fmla="*/ 7029289 w 7048341"/>
              <a:gd name="connsiteY4" fmla="*/ 0 h 6942049"/>
              <a:gd name="connsiteX0" fmla="*/ 7029289 w 7048341"/>
              <a:gd name="connsiteY0" fmla="*/ 0 h 6942049"/>
              <a:gd name="connsiteX1" fmla="*/ 7048049 w 7048341"/>
              <a:gd name="connsiteY1" fmla="*/ 6942049 h 6942049"/>
              <a:gd name="connsiteX2" fmla="*/ 0 w 7048341"/>
              <a:gd name="connsiteY2" fmla="*/ 6922159 h 6942049"/>
              <a:gd name="connsiteX3" fmla="*/ 4143139 w 7048341"/>
              <a:gd name="connsiteY3" fmla="*/ 26358 h 6942049"/>
              <a:gd name="connsiteX4" fmla="*/ 7029289 w 7048341"/>
              <a:gd name="connsiteY4" fmla="*/ 0 h 6942049"/>
              <a:gd name="connsiteX0" fmla="*/ 7232820 w 7251872"/>
              <a:gd name="connsiteY0" fmla="*/ 0 h 6942049"/>
              <a:gd name="connsiteX1" fmla="*/ 7251580 w 7251872"/>
              <a:gd name="connsiteY1" fmla="*/ 6942049 h 6942049"/>
              <a:gd name="connsiteX2" fmla="*/ 203531 w 7251872"/>
              <a:gd name="connsiteY2" fmla="*/ 6922159 h 6942049"/>
              <a:gd name="connsiteX3" fmla="*/ 2115666 w 7251872"/>
              <a:gd name="connsiteY3" fmla="*/ 3723217 h 6942049"/>
              <a:gd name="connsiteX4" fmla="*/ 4346670 w 7251872"/>
              <a:gd name="connsiteY4" fmla="*/ 26358 h 6942049"/>
              <a:gd name="connsiteX5" fmla="*/ 7232820 w 7251872"/>
              <a:gd name="connsiteY5" fmla="*/ 0 h 6942049"/>
              <a:gd name="connsiteX0" fmla="*/ 7231858 w 7250910"/>
              <a:gd name="connsiteY0" fmla="*/ 0 h 6942049"/>
              <a:gd name="connsiteX1" fmla="*/ 7250618 w 7250910"/>
              <a:gd name="connsiteY1" fmla="*/ 6942049 h 6942049"/>
              <a:gd name="connsiteX2" fmla="*/ 202569 w 7250910"/>
              <a:gd name="connsiteY2" fmla="*/ 6922159 h 6942049"/>
              <a:gd name="connsiteX3" fmla="*/ 2127833 w 7250910"/>
              <a:gd name="connsiteY3" fmla="*/ 3852632 h 6942049"/>
              <a:gd name="connsiteX4" fmla="*/ 4345708 w 7250910"/>
              <a:gd name="connsiteY4" fmla="*/ 26358 h 6942049"/>
              <a:gd name="connsiteX5" fmla="*/ 7231858 w 7250910"/>
              <a:gd name="connsiteY5" fmla="*/ 0 h 6942049"/>
              <a:gd name="connsiteX0" fmla="*/ 7230971 w 7250023"/>
              <a:gd name="connsiteY0" fmla="*/ 0 h 6942049"/>
              <a:gd name="connsiteX1" fmla="*/ 7249731 w 7250023"/>
              <a:gd name="connsiteY1" fmla="*/ 6942049 h 6942049"/>
              <a:gd name="connsiteX2" fmla="*/ 201682 w 7250023"/>
              <a:gd name="connsiteY2" fmla="*/ 6922159 h 6942049"/>
              <a:gd name="connsiteX3" fmla="*/ 2139138 w 7250023"/>
              <a:gd name="connsiteY3" fmla="*/ 3850757 h 6942049"/>
              <a:gd name="connsiteX4" fmla="*/ 4344821 w 7250023"/>
              <a:gd name="connsiteY4" fmla="*/ 26358 h 6942049"/>
              <a:gd name="connsiteX5" fmla="*/ 7230971 w 7250023"/>
              <a:gd name="connsiteY5" fmla="*/ 0 h 6942049"/>
              <a:gd name="connsiteX0" fmla="*/ 7230971 w 7250023"/>
              <a:gd name="connsiteY0" fmla="*/ 0 h 6942049"/>
              <a:gd name="connsiteX1" fmla="*/ 7249731 w 7250023"/>
              <a:gd name="connsiteY1" fmla="*/ 6942049 h 6942049"/>
              <a:gd name="connsiteX2" fmla="*/ 201682 w 7250023"/>
              <a:gd name="connsiteY2" fmla="*/ 6922159 h 6942049"/>
              <a:gd name="connsiteX3" fmla="*/ 2139138 w 7250023"/>
              <a:gd name="connsiteY3" fmla="*/ 3850757 h 6942049"/>
              <a:gd name="connsiteX4" fmla="*/ 4344821 w 7250023"/>
              <a:gd name="connsiteY4" fmla="*/ 26358 h 6942049"/>
              <a:gd name="connsiteX5" fmla="*/ 7230971 w 7250023"/>
              <a:gd name="connsiteY5" fmla="*/ 0 h 6942049"/>
              <a:gd name="connsiteX0" fmla="*/ 7230971 w 7250023"/>
              <a:gd name="connsiteY0" fmla="*/ 0 h 6942049"/>
              <a:gd name="connsiteX1" fmla="*/ 7249731 w 7250023"/>
              <a:gd name="connsiteY1" fmla="*/ 6942049 h 6942049"/>
              <a:gd name="connsiteX2" fmla="*/ 201682 w 7250023"/>
              <a:gd name="connsiteY2" fmla="*/ 6922159 h 6942049"/>
              <a:gd name="connsiteX3" fmla="*/ 2139138 w 7250023"/>
              <a:gd name="connsiteY3" fmla="*/ 3850757 h 6942049"/>
              <a:gd name="connsiteX4" fmla="*/ 4344821 w 7250023"/>
              <a:gd name="connsiteY4" fmla="*/ 26358 h 6942049"/>
              <a:gd name="connsiteX5" fmla="*/ 7230971 w 7250023"/>
              <a:gd name="connsiteY5" fmla="*/ 0 h 6942049"/>
              <a:gd name="connsiteX0" fmla="*/ 7226953 w 7246005"/>
              <a:gd name="connsiteY0" fmla="*/ 0 h 6942049"/>
              <a:gd name="connsiteX1" fmla="*/ 7245713 w 7246005"/>
              <a:gd name="connsiteY1" fmla="*/ 6942049 h 6942049"/>
              <a:gd name="connsiteX2" fmla="*/ 197664 w 7246005"/>
              <a:gd name="connsiteY2" fmla="*/ 6922159 h 6942049"/>
              <a:gd name="connsiteX3" fmla="*/ 1965379 w 7246005"/>
              <a:gd name="connsiteY3" fmla="*/ 4098332 h 6942049"/>
              <a:gd name="connsiteX4" fmla="*/ 2135120 w 7246005"/>
              <a:gd name="connsiteY4" fmla="*/ 3850757 h 6942049"/>
              <a:gd name="connsiteX5" fmla="*/ 4340803 w 7246005"/>
              <a:gd name="connsiteY5" fmla="*/ 26358 h 6942049"/>
              <a:gd name="connsiteX6" fmla="*/ 7226953 w 7246005"/>
              <a:gd name="connsiteY6" fmla="*/ 0 h 6942049"/>
              <a:gd name="connsiteX0" fmla="*/ 7216317 w 7235369"/>
              <a:gd name="connsiteY0" fmla="*/ 0 h 6942049"/>
              <a:gd name="connsiteX1" fmla="*/ 7235077 w 7235369"/>
              <a:gd name="connsiteY1" fmla="*/ 6942049 h 6942049"/>
              <a:gd name="connsiteX2" fmla="*/ 187028 w 7235369"/>
              <a:gd name="connsiteY2" fmla="*/ 6922159 h 6942049"/>
              <a:gd name="connsiteX3" fmla="*/ 2123545 w 7235369"/>
              <a:gd name="connsiteY3" fmla="*/ 4251192 h 6942049"/>
              <a:gd name="connsiteX4" fmla="*/ 2124484 w 7235369"/>
              <a:gd name="connsiteY4" fmla="*/ 3850757 h 6942049"/>
              <a:gd name="connsiteX5" fmla="*/ 4330167 w 7235369"/>
              <a:gd name="connsiteY5" fmla="*/ 26358 h 6942049"/>
              <a:gd name="connsiteX6" fmla="*/ 7216317 w 7235369"/>
              <a:gd name="connsiteY6" fmla="*/ 0 h 6942049"/>
              <a:gd name="connsiteX0" fmla="*/ 7216317 w 7235369"/>
              <a:gd name="connsiteY0" fmla="*/ 0 h 6942049"/>
              <a:gd name="connsiteX1" fmla="*/ 7235077 w 7235369"/>
              <a:gd name="connsiteY1" fmla="*/ 6942049 h 6942049"/>
              <a:gd name="connsiteX2" fmla="*/ 187028 w 7235369"/>
              <a:gd name="connsiteY2" fmla="*/ 6922159 h 6942049"/>
              <a:gd name="connsiteX3" fmla="*/ 2123545 w 7235369"/>
              <a:gd name="connsiteY3" fmla="*/ 4251192 h 6942049"/>
              <a:gd name="connsiteX4" fmla="*/ 2124484 w 7235369"/>
              <a:gd name="connsiteY4" fmla="*/ 3850757 h 6942049"/>
              <a:gd name="connsiteX5" fmla="*/ 4330167 w 7235369"/>
              <a:gd name="connsiteY5" fmla="*/ 26358 h 6942049"/>
              <a:gd name="connsiteX6" fmla="*/ 7216317 w 7235369"/>
              <a:gd name="connsiteY6" fmla="*/ 0 h 6942049"/>
              <a:gd name="connsiteX0" fmla="*/ 7216317 w 7235369"/>
              <a:gd name="connsiteY0" fmla="*/ 0 h 6942049"/>
              <a:gd name="connsiteX1" fmla="*/ 7235077 w 7235369"/>
              <a:gd name="connsiteY1" fmla="*/ 6942049 h 6942049"/>
              <a:gd name="connsiteX2" fmla="*/ 187028 w 7235369"/>
              <a:gd name="connsiteY2" fmla="*/ 6922159 h 6942049"/>
              <a:gd name="connsiteX3" fmla="*/ 2123545 w 7235369"/>
              <a:gd name="connsiteY3" fmla="*/ 4251192 h 6942049"/>
              <a:gd name="connsiteX4" fmla="*/ 2124484 w 7235369"/>
              <a:gd name="connsiteY4" fmla="*/ 3850757 h 6942049"/>
              <a:gd name="connsiteX5" fmla="*/ 4330167 w 7235369"/>
              <a:gd name="connsiteY5" fmla="*/ 26358 h 6942049"/>
              <a:gd name="connsiteX6" fmla="*/ 7216317 w 7235369"/>
              <a:gd name="connsiteY6" fmla="*/ 0 h 6942049"/>
              <a:gd name="connsiteX0" fmla="*/ 7216317 w 7235369"/>
              <a:gd name="connsiteY0" fmla="*/ 0 h 6942049"/>
              <a:gd name="connsiteX1" fmla="*/ 7235077 w 7235369"/>
              <a:gd name="connsiteY1" fmla="*/ 6942049 h 6942049"/>
              <a:gd name="connsiteX2" fmla="*/ 187028 w 7235369"/>
              <a:gd name="connsiteY2" fmla="*/ 6922159 h 6942049"/>
              <a:gd name="connsiteX3" fmla="*/ 2123545 w 7235369"/>
              <a:gd name="connsiteY3" fmla="*/ 4251192 h 6942049"/>
              <a:gd name="connsiteX4" fmla="*/ 2124484 w 7235369"/>
              <a:gd name="connsiteY4" fmla="*/ 3850757 h 6942049"/>
              <a:gd name="connsiteX5" fmla="*/ 4330167 w 7235369"/>
              <a:gd name="connsiteY5" fmla="*/ 26358 h 6942049"/>
              <a:gd name="connsiteX6" fmla="*/ 7216317 w 7235369"/>
              <a:gd name="connsiteY6" fmla="*/ 0 h 6942049"/>
              <a:gd name="connsiteX0" fmla="*/ 7216317 w 7235369"/>
              <a:gd name="connsiteY0" fmla="*/ 0 h 6942049"/>
              <a:gd name="connsiteX1" fmla="*/ 7235077 w 7235369"/>
              <a:gd name="connsiteY1" fmla="*/ 6942049 h 6942049"/>
              <a:gd name="connsiteX2" fmla="*/ 187028 w 7235369"/>
              <a:gd name="connsiteY2" fmla="*/ 6922159 h 6942049"/>
              <a:gd name="connsiteX3" fmla="*/ 2123545 w 7235369"/>
              <a:gd name="connsiteY3" fmla="*/ 4251192 h 6942049"/>
              <a:gd name="connsiteX4" fmla="*/ 2121670 w 7235369"/>
              <a:gd name="connsiteY4" fmla="*/ 3857321 h 6942049"/>
              <a:gd name="connsiteX5" fmla="*/ 4330167 w 7235369"/>
              <a:gd name="connsiteY5" fmla="*/ 26358 h 6942049"/>
              <a:gd name="connsiteX6" fmla="*/ 7216317 w 7235369"/>
              <a:gd name="connsiteY6" fmla="*/ 0 h 6942049"/>
              <a:gd name="connsiteX0" fmla="*/ 6851866 w 6870918"/>
              <a:gd name="connsiteY0" fmla="*/ 0 h 6942049"/>
              <a:gd name="connsiteX1" fmla="*/ 6870626 w 6870918"/>
              <a:gd name="connsiteY1" fmla="*/ 6942049 h 6942049"/>
              <a:gd name="connsiteX2" fmla="*/ 213634 w 6870918"/>
              <a:gd name="connsiteY2" fmla="*/ 6922159 h 6942049"/>
              <a:gd name="connsiteX3" fmla="*/ 1759094 w 6870918"/>
              <a:gd name="connsiteY3" fmla="*/ 4251192 h 6942049"/>
              <a:gd name="connsiteX4" fmla="*/ 1757219 w 6870918"/>
              <a:gd name="connsiteY4" fmla="*/ 3857321 h 6942049"/>
              <a:gd name="connsiteX5" fmla="*/ 3965716 w 6870918"/>
              <a:gd name="connsiteY5" fmla="*/ 26358 h 6942049"/>
              <a:gd name="connsiteX6" fmla="*/ 6851866 w 6870918"/>
              <a:gd name="connsiteY6" fmla="*/ 0 h 6942049"/>
              <a:gd name="connsiteX0" fmla="*/ 6638232 w 6657284"/>
              <a:gd name="connsiteY0" fmla="*/ 0 h 6942049"/>
              <a:gd name="connsiteX1" fmla="*/ 6656992 w 6657284"/>
              <a:gd name="connsiteY1" fmla="*/ 6942049 h 6942049"/>
              <a:gd name="connsiteX2" fmla="*/ 0 w 6657284"/>
              <a:gd name="connsiteY2" fmla="*/ 6922159 h 6942049"/>
              <a:gd name="connsiteX3" fmla="*/ 1545460 w 6657284"/>
              <a:gd name="connsiteY3" fmla="*/ 4251192 h 6942049"/>
              <a:gd name="connsiteX4" fmla="*/ 1543585 w 6657284"/>
              <a:gd name="connsiteY4" fmla="*/ 3857321 h 6942049"/>
              <a:gd name="connsiteX5" fmla="*/ 3752082 w 6657284"/>
              <a:gd name="connsiteY5" fmla="*/ 26358 h 6942049"/>
              <a:gd name="connsiteX6" fmla="*/ 6638232 w 6657284"/>
              <a:gd name="connsiteY6" fmla="*/ 0 h 6942049"/>
              <a:gd name="connsiteX0" fmla="*/ 6638232 w 6657284"/>
              <a:gd name="connsiteY0" fmla="*/ 0 h 6942049"/>
              <a:gd name="connsiteX1" fmla="*/ 6656992 w 6657284"/>
              <a:gd name="connsiteY1" fmla="*/ 6942049 h 6942049"/>
              <a:gd name="connsiteX2" fmla="*/ 0 w 6657284"/>
              <a:gd name="connsiteY2" fmla="*/ 6922159 h 6942049"/>
              <a:gd name="connsiteX3" fmla="*/ 1545460 w 6657284"/>
              <a:gd name="connsiteY3" fmla="*/ 4251192 h 6942049"/>
              <a:gd name="connsiteX4" fmla="*/ 1543585 w 6657284"/>
              <a:gd name="connsiteY4" fmla="*/ 3857321 h 6942049"/>
              <a:gd name="connsiteX5" fmla="*/ 3752082 w 6657284"/>
              <a:gd name="connsiteY5" fmla="*/ 26358 h 6942049"/>
              <a:gd name="connsiteX6" fmla="*/ 6638232 w 6657284"/>
              <a:gd name="connsiteY6" fmla="*/ 0 h 6942049"/>
              <a:gd name="connsiteX0" fmla="*/ 6922015 w 6922015"/>
              <a:gd name="connsiteY0" fmla="*/ 0 h 6942049"/>
              <a:gd name="connsiteX1" fmla="*/ 6656992 w 6922015"/>
              <a:gd name="connsiteY1" fmla="*/ 6942049 h 6942049"/>
              <a:gd name="connsiteX2" fmla="*/ 0 w 6922015"/>
              <a:gd name="connsiteY2" fmla="*/ 6922159 h 6942049"/>
              <a:gd name="connsiteX3" fmla="*/ 1545460 w 6922015"/>
              <a:gd name="connsiteY3" fmla="*/ 4251192 h 6942049"/>
              <a:gd name="connsiteX4" fmla="*/ 1543585 w 6922015"/>
              <a:gd name="connsiteY4" fmla="*/ 3857321 h 6942049"/>
              <a:gd name="connsiteX5" fmla="*/ 3752082 w 6922015"/>
              <a:gd name="connsiteY5" fmla="*/ 26358 h 6942049"/>
              <a:gd name="connsiteX6" fmla="*/ 6922015 w 6922015"/>
              <a:gd name="connsiteY6" fmla="*/ 0 h 6942049"/>
              <a:gd name="connsiteX0" fmla="*/ 6922015 w 6922015"/>
              <a:gd name="connsiteY0" fmla="*/ 0 h 6942049"/>
              <a:gd name="connsiteX1" fmla="*/ 6842918 w 6922015"/>
              <a:gd name="connsiteY1" fmla="*/ 6942049 h 6942049"/>
              <a:gd name="connsiteX2" fmla="*/ 0 w 6922015"/>
              <a:gd name="connsiteY2" fmla="*/ 6922159 h 6942049"/>
              <a:gd name="connsiteX3" fmla="*/ 1545460 w 6922015"/>
              <a:gd name="connsiteY3" fmla="*/ 4251192 h 6942049"/>
              <a:gd name="connsiteX4" fmla="*/ 1543585 w 6922015"/>
              <a:gd name="connsiteY4" fmla="*/ 3857321 h 6942049"/>
              <a:gd name="connsiteX5" fmla="*/ 3752082 w 6922015"/>
              <a:gd name="connsiteY5" fmla="*/ 26358 h 6942049"/>
              <a:gd name="connsiteX6" fmla="*/ 6922015 w 6922015"/>
              <a:gd name="connsiteY6" fmla="*/ 0 h 6942049"/>
              <a:gd name="connsiteX0" fmla="*/ 6922015 w 6922015"/>
              <a:gd name="connsiteY0" fmla="*/ 0 h 6932264"/>
              <a:gd name="connsiteX1" fmla="*/ 6891845 w 6922015"/>
              <a:gd name="connsiteY1" fmla="*/ 6932264 h 6932264"/>
              <a:gd name="connsiteX2" fmla="*/ 0 w 6922015"/>
              <a:gd name="connsiteY2" fmla="*/ 6922159 h 6932264"/>
              <a:gd name="connsiteX3" fmla="*/ 1545460 w 6922015"/>
              <a:gd name="connsiteY3" fmla="*/ 4251192 h 6932264"/>
              <a:gd name="connsiteX4" fmla="*/ 1543585 w 6922015"/>
              <a:gd name="connsiteY4" fmla="*/ 3857321 h 6932264"/>
              <a:gd name="connsiteX5" fmla="*/ 3752082 w 6922015"/>
              <a:gd name="connsiteY5" fmla="*/ 26358 h 6932264"/>
              <a:gd name="connsiteX6" fmla="*/ 6922015 w 6922015"/>
              <a:gd name="connsiteY6" fmla="*/ 0 h 6932264"/>
              <a:gd name="connsiteX0" fmla="*/ 6922015 w 6922251"/>
              <a:gd name="connsiteY0" fmla="*/ 0 h 6932264"/>
              <a:gd name="connsiteX1" fmla="*/ 6921203 w 6922251"/>
              <a:gd name="connsiteY1" fmla="*/ 6932264 h 6932264"/>
              <a:gd name="connsiteX2" fmla="*/ 0 w 6922251"/>
              <a:gd name="connsiteY2" fmla="*/ 6922159 h 6932264"/>
              <a:gd name="connsiteX3" fmla="*/ 1545460 w 6922251"/>
              <a:gd name="connsiteY3" fmla="*/ 4251192 h 6932264"/>
              <a:gd name="connsiteX4" fmla="*/ 1543585 w 6922251"/>
              <a:gd name="connsiteY4" fmla="*/ 3857321 h 6932264"/>
              <a:gd name="connsiteX5" fmla="*/ 3752082 w 6922251"/>
              <a:gd name="connsiteY5" fmla="*/ 26358 h 6932264"/>
              <a:gd name="connsiteX6" fmla="*/ 6922015 w 6922251"/>
              <a:gd name="connsiteY6" fmla="*/ 0 h 6932264"/>
              <a:gd name="connsiteX0" fmla="*/ 6931801 w 6931801"/>
              <a:gd name="connsiteY0" fmla="*/ 0 h 6912693"/>
              <a:gd name="connsiteX1" fmla="*/ 6921203 w 6931801"/>
              <a:gd name="connsiteY1" fmla="*/ 6912693 h 6912693"/>
              <a:gd name="connsiteX2" fmla="*/ 0 w 6931801"/>
              <a:gd name="connsiteY2" fmla="*/ 6902588 h 6912693"/>
              <a:gd name="connsiteX3" fmla="*/ 1545460 w 6931801"/>
              <a:gd name="connsiteY3" fmla="*/ 4231621 h 6912693"/>
              <a:gd name="connsiteX4" fmla="*/ 1543585 w 6931801"/>
              <a:gd name="connsiteY4" fmla="*/ 3837750 h 6912693"/>
              <a:gd name="connsiteX5" fmla="*/ 3752082 w 6931801"/>
              <a:gd name="connsiteY5" fmla="*/ 6787 h 6912693"/>
              <a:gd name="connsiteX6" fmla="*/ 6931801 w 6931801"/>
              <a:gd name="connsiteY6" fmla="*/ 0 h 6912693"/>
              <a:gd name="connsiteX0" fmla="*/ 6890538 w 6890538"/>
              <a:gd name="connsiteY0" fmla="*/ 0 h 6912693"/>
              <a:gd name="connsiteX1" fmla="*/ 6879940 w 6890538"/>
              <a:gd name="connsiteY1" fmla="*/ 6912693 h 6912693"/>
              <a:gd name="connsiteX2" fmla="*/ 0 w 6890538"/>
              <a:gd name="connsiteY2" fmla="*/ 6838819 h 6912693"/>
              <a:gd name="connsiteX3" fmla="*/ 1504197 w 6890538"/>
              <a:gd name="connsiteY3" fmla="*/ 4231621 h 6912693"/>
              <a:gd name="connsiteX4" fmla="*/ 1502322 w 6890538"/>
              <a:gd name="connsiteY4" fmla="*/ 3837750 h 6912693"/>
              <a:gd name="connsiteX5" fmla="*/ 3710819 w 6890538"/>
              <a:gd name="connsiteY5" fmla="*/ 6787 h 6912693"/>
              <a:gd name="connsiteX6" fmla="*/ 6890538 w 6890538"/>
              <a:gd name="connsiteY6" fmla="*/ 0 h 6912693"/>
              <a:gd name="connsiteX0" fmla="*/ 6890538 w 6890538"/>
              <a:gd name="connsiteY0" fmla="*/ 0 h 6912693"/>
              <a:gd name="connsiteX1" fmla="*/ 6879940 w 6890538"/>
              <a:gd name="connsiteY1" fmla="*/ 6912693 h 6912693"/>
              <a:gd name="connsiteX2" fmla="*/ 0 w 6890538"/>
              <a:gd name="connsiteY2" fmla="*/ 6838819 h 6912693"/>
              <a:gd name="connsiteX3" fmla="*/ 1504197 w 6890538"/>
              <a:gd name="connsiteY3" fmla="*/ 4231621 h 6912693"/>
              <a:gd name="connsiteX4" fmla="*/ 1502322 w 6890538"/>
              <a:gd name="connsiteY4" fmla="*/ 3837750 h 6912693"/>
              <a:gd name="connsiteX5" fmla="*/ 3710819 w 6890538"/>
              <a:gd name="connsiteY5" fmla="*/ 6787 h 6912693"/>
              <a:gd name="connsiteX6" fmla="*/ 6890538 w 6890538"/>
              <a:gd name="connsiteY6" fmla="*/ 0 h 6912693"/>
              <a:gd name="connsiteX0" fmla="*/ 6890538 w 6890538"/>
              <a:gd name="connsiteY0" fmla="*/ 0 h 6912693"/>
              <a:gd name="connsiteX1" fmla="*/ 6879940 w 6890538"/>
              <a:gd name="connsiteY1" fmla="*/ 6912693 h 6912693"/>
              <a:gd name="connsiteX2" fmla="*/ 0 w 6890538"/>
              <a:gd name="connsiteY2" fmla="*/ 6838819 h 6912693"/>
              <a:gd name="connsiteX3" fmla="*/ 1504197 w 6890538"/>
              <a:gd name="connsiteY3" fmla="*/ 4231621 h 6912693"/>
              <a:gd name="connsiteX4" fmla="*/ 1502322 w 6890538"/>
              <a:gd name="connsiteY4" fmla="*/ 3837750 h 6912693"/>
              <a:gd name="connsiteX5" fmla="*/ 3710819 w 6890538"/>
              <a:gd name="connsiteY5" fmla="*/ 6787 h 6912693"/>
              <a:gd name="connsiteX6" fmla="*/ 6890538 w 6890538"/>
              <a:gd name="connsiteY6" fmla="*/ 0 h 6912693"/>
              <a:gd name="connsiteX0" fmla="*/ 6890538 w 6890538"/>
              <a:gd name="connsiteY0" fmla="*/ 0 h 6912693"/>
              <a:gd name="connsiteX1" fmla="*/ 6879940 w 6890538"/>
              <a:gd name="connsiteY1" fmla="*/ 6912693 h 6912693"/>
              <a:gd name="connsiteX2" fmla="*/ 0 w 6890538"/>
              <a:gd name="connsiteY2" fmla="*/ 6838819 h 6912693"/>
              <a:gd name="connsiteX3" fmla="*/ 1504197 w 6890538"/>
              <a:gd name="connsiteY3" fmla="*/ 4231621 h 6912693"/>
              <a:gd name="connsiteX4" fmla="*/ 1502322 w 6890538"/>
              <a:gd name="connsiteY4" fmla="*/ 3837750 h 6912693"/>
              <a:gd name="connsiteX5" fmla="*/ 3710819 w 6890538"/>
              <a:gd name="connsiteY5" fmla="*/ 6787 h 6912693"/>
              <a:gd name="connsiteX6" fmla="*/ 6890538 w 6890538"/>
              <a:gd name="connsiteY6" fmla="*/ 0 h 6912693"/>
              <a:gd name="connsiteX0" fmla="*/ 6890538 w 6890538"/>
              <a:gd name="connsiteY0" fmla="*/ 0 h 6843297"/>
              <a:gd name="connsiteX1" fmla="*/ 6861185 w 6890538"/>
              <a:gd name="connsiteY1" fmla="*/ 6843297 h 6843297"/>
              <a:gd name="connsiteX2" fmla="*/ 0 w 6890538"/>
              <a:gd name="connsiteY2" fmla="*/ 6838819 h 6843297"/>
              <a:gd name="connsiteX3" fmla="*/ 1504197 w 6890538"/>
              <a:gd name="connsiteY3" fmla="*/ 4231621 h 6843297"/>
              <a:gd name="connsiteX4" fmla="*/ 1502322 w 6890538"/>
              <a:gd name="connsiteY4" fmla="*/ 3837750 h 6843297"/>
              <a:gd name="connsiteX5" fmla="*/ 3710819 w 6890538"/>
              <a:gd name="connsiteY5" fmla="*/ 6787 h 6843297"/>
              <a:gd name="connsiteX6" fmla="*/ 6890538 w 6890538"/>
              <a:gd name="connsiteY6" fmla="*/ 0 h 6843297"/>
              <a:gd name="connsiteX0" fmla="*/ 6890538 w 6890538"/>
              <a:gd name="connsiteY0" fmla="*/ 0 h 6843297"/>
              <a:gd name="connsiteX1" fmla="*/ 6861185 w 6890538"/>
              <a:gd name="connsiteY1" fmla="*/ 6843297 h 6843297"/>
              <a:gd name="connsiteX2" fmla="*/ 0 w 6890538"/>
              <a:gd name="connsiteY2" fmla="*/ 6838819 h 6843297"/>
              <a:gd name="connsiteX3" fmla="*/ 1504197 w 6890538"/>
              <a:gd name="connsiteY3" fmla="*/ 4231621 h 6843297"/>
              <a:gd name="connsiteX4" fmla="*/ 1502322 w 6890538"/>
              <a:gd name="connsiteY4" fmla="*/ 3837750 h 6843297"/>
              <a:gd name="connsiteX5" fmla="*/ 3710819 w 6890538"/>
              <a:gd name="connsiteY5" fmla="*/ 6787 h 6843297"/>
              <a:gd name="connsiteX6" fmla="*/ 6890538 w 6890538"/>
              <a:gd name="connsiteY6" fmla="*/ 0 h 6843297"/>
              <a:gd name="connsiteX0" fmla="*/ 6890538 w 6890538"/>
              <a:gd name="connsiteY0" fmla="*/ 0 h 6843297"/>
              <a:gd name="connsiteX1" fmla="*/ 6861185 w 6890538"/>
              <a:gd name="connsiteY1" fmla="*/ 6843297 h 6843297"/>
              <a:gd name="connsiteX2" fmla="*/ 0 w 6890538"/>
              <a:gd name="connsiteY2" fmla="*/ 6838819 h 6843297"/>
              <a:gd name="connsiteX3" fmla="*/ 1504197 w 6890538"/>
              <a:gd name="connsiteY3" fmla="*/ 4231621 h 6843297"/>
              <a:gd name="connsiteX4" fmla="*/ 1502322 w 6890538"/>
              <a:gd name="connsiteY4" fmla="*/ 3837750 h 6843297"/>
              <a:gd name="connsiteX5" fmla="*/ 3710819 w 6890538"/>
              <a:gd name="connsiteY5" fmla="*/ 6787 h 6843297"/>
              <a:gd name="connsiteX6" fmla="*/ 6890538 w 6890538"/>
              <a:gd name="connsiteY6" fmla="*/ 0 h 6843297"/>
              <a:gd name="connsiteX0" fmla="*/ 6890538 w 6890538"/>
              <a:gd name="connsiteY0" fmla="*/ 0 h 6843297"/>
              <a:gd name="connsiteX1" fmla="*/ 6861185 w 6890538"/>
              <a:gd name="connsiteY1" fmla="*/ 6843297 h 6843297"/>
              <a:gd name="connsiteX2" fmla="*/ 0 w 6890538"/>
              <a:gd name="connsiteY2" fmla="*/ 6838819 h 6843297"/>
              <a:gd name="connsiteX3" fmla="*/ 1504197 w 6890538"/>
              <a:gd name="connsiteY3" fmla="*/ 4231621 h 6843297"/>
              <a:gd name="connsiteX4" fmla="*/ 1502322 w 6890538"/>
              <a:gd name="connsiteY4" fmla="*/ 3837750 h 6843297"/>
              <a:gd name="connsiteX5" fmla="*/ 3710819 w 6890538"/>
              <a:gd name="connsiteY5" fmla="*/ 6787 h 6843297"/>
              <a:gd name="connsiteX6" fmla="*/ 6890538 w 6890538"/>
              <a:gd name="connsiteY6" fmla="*/ 0 h 6843297"/>
              <a:gd name="connsiteX0" fmla="*/ 6864280 w 6864280"/>
              <a:gd name="connsiteY0" fmla="*/ 81366 h 6836510"/>
              <a:gd name="connsiteX1" fmla="*/ 6861185 w 6864280"/>
              <a:gd name="connsiteY1" fmla="*/ 6836510 h 6836510"/>
              <a:gd name="connsiteX2" fmla="*/ 0 w 6864280"/>
              <a:gd name="connsiteY2" fmla="*/ 6832032 h 6836510"/>
              <a:gd name="connsiteX3" fmla="*/ 1504197 w 6864280"/>
              <a:gd name="connsiteY3" fmla="*/ 4224834 h 6836510"/>
              <a:gd name="connsiteX4" fmla="*/ 1502322 w 6864280"/>
              <a:gd name="connsiteY4" fmla="*/ 3830963 h 6836510"/>
              <a:gd name="connsiteX5" fmla="*/ 3710819 w 6864280"/>
              <a:gd name="connsiteY5" fmla="*/ 0 h 6836510"/>
              <a:gd name="connsiteX6" fmla="*/ 6864280 w 6864280"/>
              <a:gd name="connsiteY6" fmla="*/ 81366 h 6836510"/>
              <a:gd name="connsiteX0" fmla="*/ 6864280 w 6864280"/>
              <a:gd name="connsiteY0" fmla="*/ 1655 h 6756799"/>
              <a:gd name="connsiteX1" fmla="*/ 6861185 w 6864280"/>
              <a:gd name="connsiteY1" fmla="*/ 6756799 h 6756799"/>
              <a:gd name="connsiteX2" fmla="*/ 0 w 6864280"/>
              <a:gd name="connsiteY2" fmla="*/ 6752321 h 6756799"/>
              <a:gd name="connsiteX3" fmla="*/ 1504197 w 6864280"/>
              <a:gd name="connsiteY3" fmla="*/ 4145123 h 6756799"/>
              <a:gd name="connsiteX4" fmla="*/ 1502322 w 6864280"/>
              <a:gd name="connsiteY4" fmla="*/ 3751252 h 6756799"/>
              <a:gd name="connsiteX5" fmla="*/ 3673308 w 6864280"/>
              <a:gd name="connsiteY5" fmla="*/ 0 h 6756799"/>
              <a:gd name="connsiteX6" fmla="*/ 6864280 w 6864280"/>
              <a:gd name="connsiteY6" fmla="*/ 1655 h 6756799"/>
              <a:gd name="connsiteX0" fmla="*/ 6796759 w 6861185"/>
              <a:gd name="connsiteY0" fmla="*/ 75741 h 6756799"/>
              <a:gd name="connsiteX1" fmla="*/ 6861185 w 6861185"/>
              <a:gd name="connsiteY1" fmla="*/ 6756799 h 6756799"/>
              <a:gd name="connsiteX2" fmla="*/ 0 w 6861185"/>
              <a:gd name="connsiteY2" fmla="*/ 6752321 h 6756799"/>
              <a:gd name="connsiteX3" fmla="*/ 1504197 w 6861185"/>
              <a:gd name="connsiteY3" fmla="*/ 4145123 h 6756799"/>
              <a:gd name="connsiteX4" fmla="*/ 1502322 w 6861185"/>
              <a:gd name="connsiteY4" fmla="*/ 3751252 h 6756799"/>
              <a:gd name="connsiteX5" fmla="*/ 3673308 w 6861185"/>
              <a:gd name="connsiteY5" fmla="*/ 0 h 6756799"/>
              <a:gd name="connsiteX6" fmla="*/ 6796759 w 6861185"/>
              <a:gd name="connsiteY6" fmla="*/ 75741 h 6756799"/>
              <a:gd name="connsiteX0" fmla="*/ 6862404 w 6862404"/>
              <a:gd name="connsiteY0" fmla="*/ 0 h 6757958"/>
              <a:gd name="connsiteX1" fmla="*/ 6861185 w 6862404"/>
              <a:gd name="connsiteY1" fmla="*/ 6757958 h 6757958"/>
              <a:gd name="connsiteX2" fmla="*/ 0 w 6862404"/>
              <a:gd name="connsiteY2" fmla="*/ 6753480 h 6757958"/>
              <a:gd name="connsiteX3" fmla="*/ 1504197 w 6862404"/>
              <a:gd name="connsiteY3" fmla="*/ 4146282 h 6757958"/>
              <a:gd name="connsiteX4" fmla="*/ 1502322 w 6862404"/>
              <a:gd name="connsiteY4" fmla="*/ 3752411 h 6757958"/>
              <a:gd name="connsiteX5" fmla="*/ 3673308 w 6862404"/>
              <a:gd name="connsiteY5" fmla="*/ 1159 h 6757958"/>
              <a:gd name="connsiteX6" fmla="*/ 6862404 w 6862404"/>
              <a:gd name="connsiteY6" fmla="*/ 0 h 6757958"/>
              <a:gd name="connsiteX0" fmla="*/ 6793008 w 6793008"/>
              <a:gd name="connsiteY0" fmla="*/ 0 h 6757958"/>
              <a:gd name="connsiteX1" fmla="*/ 6791789 w 6793008"/>
              <a:gd name="connsiteY1" fmla="*/ 6757958 h 6757958"/>
              <a:gd name="connsiteX2" fmla="*/ 0 w 6793008"/>
              <a:gd name="connsiteY2" fmla="*/ 6716906 h 6757958"/>
              <a:gd name="connsiteX3" fmla="*/ 1434801 w 6793008"/>
              <a:gd name="connsiteY3" fmla="*/ 4146282 h 6757958"/>
              <a:gd name="connsiteX4" fmla="*/ 1432926 w 6793008"/>
              <a:gd name="connsiteY4" fmla="*/ 3752411 h 6757958"/>
              <a:gd name="connsiteX5" fmla="*/ 3603912 w 6793008"/>
              <a:gd name="connsiteY5" fmla="*/ 1159 h 6757958"/>
              <a:gd name="connsiteX6" fmla="*/ 6793008 w 6793008"/>
              <a:gd name="connsiteY6" fmla="*/ 0 h 6757958"/>
              <a:gd name="connsiteX0" fmla="*/ 6859590 w 6859590"/>
              <a:gd name="connsiteY0" fmla="*/ 0 h 6757958"/>
              <a:gd name="connsiteX1" fmla="*/ 6858371 w 6859590"/>
              <a:gd name="connsiteY1" fmla="*/ 6757958 h 6757958"/>
              <a:gd name="connsiteX2" fmla="*/ 0 w 6859590"/>
              <a:gd name="connsiteY2" fmla="*/ 6756293 h 6757958"/>
              <a:gd name="connsiteX3" fmla="*/ 1501383 w 6859590"/>
              <a:gd name="connsiteY3" fmla="*/ 4146282 h 6757958"/>
              <a:gd name="connsiteX4" fmla="*/ 1499508 w 6859590"/>
              <a:gd name="connsiteY4" fmla="*/ 3752411 h 6757958"/>
              <a:gd name="connsiteX5" fmla="*/ 3670494 w 6859590"/>
              <a:gd name="connsiteY5" fmla="*/ 1159 h 6757958"/>
              <a:gd name="connsiteX6" fmla="*/ 6859590 w 6859590"/>
              <a:gd name="connsiteY6" fmla="*/ 0 h 6757958"/>
              <a:gd name="connsiteX0" fmla="*/ 6859590 w 6859590"/>
              <a:gd name="connsiteY0" fmla="*/ 0 h 6757958"/>
              <a:gd name="connsiteX1" fmla="*/ 6858371 w 6859590"/>
              <a:gd name="connsiteY1" fmla="*/ 6757958 h 6757958"/>
              <a:gd name="connsiteX2" fmla="*/ 0 w 6859590"/>
              <a:gd name="connsiteY2" fmla="*/ 6756293 h 6757958"/>
              <a:gd name="connsiteX3" fmla="*/ 1501383 w 6859590"/>
              <a:gd name="connsiteY3" fmla="*/ 4146282 h 6757958"/>
              <a:gd name="connsiteX4" fmla="*/ 1499508 w 6859590"/>
              <a:gd name="connsiteY4" fmla="*/ 3752411 h 6757958"/>
              <a:gd name="connsiteX5" fmla="*/ 3670494 w 6859590"/>
              <a:gd name="connsiteY5" fmla="*/ 1159 h 6757958"/>
              <a:gd name="connsiteX6" fmla="*/ 6859590 w 6859590"/>
              <a:gd name="connsiteY6" fmla="*/ 0 h 6757958"/>
              <a:gd name="connsiteX0" fmla="*/ 6859590 w 6859590"/>
              <a:gd name="connsiteY0" fmla="*/ 0 h 6757958"/>
              <a:gd name="connsiteX1" fmla="*/ 6858371 w 6859590"/>
              <a:gd name="connsiteY1" fmla="*/ 6757958 h 6757958"/>
              <a:gd name="connsiteX2" fmla="*/ 0 w 6859590"/>
              <a:gd name="connsiteY2" fmla="*/ 6756293 h 6757958"/>
              <a:gd name="connsiteX3" fmla="*/ 1501383 w 6859590"/>
              <a:gd name="connsiteY3" fmla="*/ 4146282 h 6757958"/>
              <a:gd name="connsiteX4" fmla="*/ 1527642 w 6859590"/>
              <a:gd name="connsiteY4" fmla="*/ 3762727 h 6757958"/>
              <a:gd name="connsiteX5" fmla="*/ 3670494 w 6859590"/>
              <a:gd name="connsiteY5" fmla="*/ 1159 h 6757958"/>
              <a:gd name="connsiteX6" fmla="*/ 6859590 w 6859590"/>
              <a:gd name="connsiteY6" fmla="*/ 0 h 6757958"/>
              <a:gd name="connsiteX0" fmla="*/ 6859590 w 6859590"/>
              <a:gd name="connsiteY0" fmla="*/ 0 h 6757958"/>
              <a:gd name="connsiteX1" fmla="*/ 6858371 w 6859590"/>
              <a:gd name="connsiteY1" fmla="*/ 6757958 h 6757958"/>
              <a:gd name="connsiteX2" fmla="*/ 0 w 6859590"/>
              <a:gd name="connsiteY2" fmla="*/ 6756293 h 6757958"/>
              <a:gd name="connsiteX3" fmla="*/ 1501383 w 6859590"/>
              <a:gd name="connsiteY3" fmla="*/ 4146282 h 6757958"/>
              <a:gd name="connsiteX4" fmla="*/ 1499509 w 6859590"/>
              <a:gd name="connsiteY4" fmla="*/ 3762728 h 6757958"/>
              <a:gd name="connsiteX5" fmla="*/ 3670494 w 6859590"/>
              <a:gd name="connsiteY5" fmla="*/ 1159 h 6757958"/>
              <a:gd name="connsiteX6" fmla="*/ 6859590 w 6859590"/>
              <a:gd name="connsiteY6" fmla="*/ 0 h 67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9590" h="6757958">
                <a:moveTo>
                  <a:pt x="6859590" y="0"/>
                </a:moveTo>
                <a:cubicBezTo>
                  <a:pt x="6856319" y="2302782"/>
                  <a:pt x="6856953" y="4693374"/>
                  <a:pt x="6858371" y="6757958"/>
                </a:cubicBezTo>
                <a:lnTo>
                  <a:pt x="0" y="6756293"/>
                </a:lnTo>
                <a:cubicBezTo>
                  <a:pt x="100870" y="6583371"/>
                  <a:pt x="1200981" y="4672249"/>
                  <a:pt x="1501383" y="4146282"/>
                </a:cubicBezTo>
                <a:cubicBezTo>
                  <a:pt x="1499818" y="4032004"/>
                  <a:pt x="1500290" y="3886219"/>
                  <a:pt x="1499509" y="3762728"/>
                </a:cubicBezTo>
                <a:lnTo>
                  <a:pt x="3670494" y="1159"/>
                </a:lnTo>
                <a:lnTo>
                  <a:pt x="6859590" y="0"/>
                </a:lnTo>
                <a:close/>
              </a:path>
            </a:pathLst>
          </a:custGeom>
          <a:noFill/>
          <a:ln>
            <a:noFill/>
          </a:ln>
        </p:spPr>
        <p:txBody>
          <a:bodyPr wrap="square">
            <a:noAutofit/>
          </a:bodyPr>
          <a:lstStyle/>
          <a:p>
            <a:r>
              <a:rPr lang="en-US"/>
              <a:t>Click icon to add picture</a:t>
            </a:r>
          </a:p>
        </p:txBody>
      </p:sp>
      <p:pic>
        <p:nvPicPr>
          <p:cNvPr id="13" name="Graphic 12">
            <a:extLst>
              <a:ext uri="{FF2B5EF4-FFF2-40B4-BE49-F238E27FC236}">
                <a16:creationId xmlns:a16="http://schemas.microsoft.com/office/drawing/2014/main" id="{5B1E2D7E-7C81-0B46-B86D-9436CEBD4B9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10233" b="10231"/>
          <a:stretch/>
        </p:blipFill>
        <p:spPr>
          <a:xfrm>
            <a:off x="4038515" y="-1"/>
            <a:ext cx="5424506" cy="6858001"/>
          </a:xfrm>
          <a:prstGeom prst="rect">
            <a:avLst/>
          </a:prstGeom>
        </p:spPr>
      </p:pic>
    </p:spTree>
    <p:extLst>
      <p:ext uri="{BB962C8B-B14F-4D97-AF65-F5344CB8AC3E}">
        <p14:creationId xmlns:p14="http://schemas.microsoft.com/office/powerpoint/2010/main" val="553028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7345AB-4C59-0E4A-9E72-9DEBF0928EF6}"/>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B738892-AECE-EE41-8215-BD933EE8F8E2}"/>
              </a:ext>
            </a:extLst>
          </p:cNvPr>
          <p:cNvSpPr>
            <a:spLocks noGrp="1"/>
          </p:cNvSpPr>
          <p:nvPr>
            <p:ph type="title"/>
          </p:nvPr>
        </p:nvSpPr>
        <p:spPr>
          <a:xfrm>
            <a:off x="579154" y="3098338"/>
            <a:ext cx="6145737" cy="1806257"/>
          </a:xfrm>
        </p:spPr>
        <p:txBody>
          <a:bodyPr anchor="t"/>
          <a:lstStyle>
            <a:lvl1pPr>
              <a:defRPr>
                <a:solidFill>
                  <a:schemeClr val="bg1"/>
                </a:solidFill>
              </a:defRPr>
            </a:lvl1pPr>
          </a:lstStyle>
          <a:p>
            <a:r>
              <a:rPr lang="en-US"/>
              <a:t>Click to edit Master title style</a:t>
            </a:r>
            <a:endParaRPr lang="en-GB" dirty="0"/>
          </a:p>
        </p:txBody>
      </p:sp>
      <p:sp>
        <p:nvSpPr>
          <p:cNvPr id="7" name="Text Placeholder 6">
            <a:extLst>
              <a:ext uri="{FF2B5EF4-FFF2-40B4-BE49-F238E27FC236}">
                <a16:creationId xmlns:a16="http://schemas.microsoft.com/office/drawing/2014/main" id="{D149DC9B-8309-0544-9E8E-43330CE3E79E}"/>
              </a:ext>
            </a:extLst>
          </p:cNvPr>
          <p:cNvSpPr>
            <a:spLocks noGrp="1"/>
          </p:cNvSpPr>
          <p:nvPr>
            <p:ph type="body" sz="quarter" idx="13" hasCustomPrompt="1"/>
          </p:nvPr>
        </p:nvSpPr>
        <p:spPr>
          <a:xfrm>
            <a:off x="567579" y="1942782"/>
            <a:ext cx="1745673" cy="1019031"/>
          </a:xfrm>
        </p:spPr>
        <p:txBody>
          <a:bodyPr>
            <a:noAutofit/>
          </a:bodyPr>
          <a:lstStyle>
            <a:lvl1pPr marL="0" indent="0">
              <a:buNone/>
              <a:defRPr sz="8000" b="1" i="0">
                <a:solidFill>
                  <a:schemeClr val="accent2"/>
                </a:solidFill>
                <a:latin typeface="Gilroy SemiBold" pitchFamily="2" charset="77"/>
              </a:defRPr>
            </a:lvl1pPr>
          </a:lstStyle>
          <a:p>
            <a:pPr lvl="0"/>
            <a:r>
              <a:rPr lang="en-GB" dirty="0"/>
              <a:t>01. </a:t>
            </a:r>
            <a:endParaRPr lang="en-US" dirty="0"/>
          </a:p>
        </p:txBody>
      </p:sp>
      <p:sp>
        <p:nvSpPr>
          <p:cNvPr id="10" name="Freeform: Shape 42">
            <a:extLst>
              <a:ext uri="{FF2B5EF4-FFF2-40B4-BE49-F238E27FC236}">
                <a16:creationId xmlns:a16="http://schemas.microsoft.com/office/drawing/2014/main" id="{DAEE39C9-8AB6-5C41-A028-A72703EA3F72}"/>
              </a:ext>
            </a:extLst>
          </p:cNvPr>
          <p:cNvSpPr/>
          <p:nvPr userDrawn="1"/>
        </p:nvSpPr>
        <p:spPr>
          <a:xfrm>
            <a:off x="7509665" y="0"/>
            <a:ext cx="4682335" cy="6857999"/>
          </a:xfrm>
          <a:custGeom>
            <a:avLst/>
            <a:gdLst>
              <a:gd name="connsiteX0" fmla="*/ 1951787 w 4682335"/>
              <a:gd name="connsiteY0" fmla="*/ 4581164 h 6857999"/>
              <a:gd name="connsiteX1" fmla="*/ 987150 w 4682335"/>
              <a:gd name="connsiteY1" fmla="*/ 5144775 h 6857999"/>
              <a:gd name="connsiteX2" fmla="*/ 1951659 w 4682335"/>
              <a:gd name="connsiteY2" fmla="*/ 5717722 h 6857999"/>
              <a:gd name="connsiteX3" fmla="*/ 2914377 w 4682335"/>
              <a:gd name="connsiteY3" fmla="*/ 5144775 h 6857999"/>
              <a:gd name="connsiteX4" fmla="*/ 3893725 w 4682335"/>
              <a:gd name="connsiteY4" fmla="*/ 3408149 h 6857999"/>
              <a:gd name="connsiteX5" fmla="*/ 2928832 w 4682335"/>
              <a:gd name="connsiteY5" fmla="*/ 3979306 h 6857999"/>
              <a:gd name="connsiteX6" fmla="*/ 2928320 w 4682335"/>
              <a:gd name="connsiteY6" fmla="*/ 5136332 h 6857999"/>
              <a:gd name="connsiteX7" fmla="*/ 3891678 w 4682335"/>
              <a:gd name="connsiteY7" fmla="*/ 4572849 h 6857999"/>
              <a:gd name="connsiteX8" fmla="*/ 1956392 w 4682335"/>
              <a:gd name="connsiteY8" fmla="*/ 3408149 h 6857999"/>
              <a:gd name="connsiteX9" fmla="*/ 1956392 w 4682335"/>
              <a:gd name="connsiteY9" fmla="*/ 4572849 h 6857999"/>
              <a:gd name="connsiteX10" fmla="*/ 2918854 w 4682335"/>
              <a:gd name="connsiteY10" fmla="*/ 5136332 h 6857999"/>
              <a:gd name="connsiteX11" fmla="*/ 2919366 w 4682335"/>
              <a:gd name="connsiteY11" fmla="*/ 3979306 h 6857999"/>
              <a:gd name="connsiteX12" fmla="*/ 1946798 w 4682335"/>
              <a:gd name="connsiteY12" fmla="*/ 3408149 h 6857999"/>
              <a:gd name="connsiteX13" fmla="*/ 982417 w 4682335"/>
              <a:gd name="connsiteY13" fmla="*/ 3979306 h 6857999"/>
              <a:gd name="connsiteX14" fmla="*/ 982417 w 4682335"/>
              <a:gd name="connsiteY14" fmla="*/ 5136332 h 6857999"/>
              <a:gd name="connsiteX15" fmla="*/ 1946798 w 4682335"/>
              <a:gd name="connsiteY15" fmla="*/ 4572849 h 6857999"/>
              <a:gd name="connsiteX16" fmla="*/ 10489 w 4682335"/>
              <a:gd name="connsiteY16" fmla="*/ 3408149 h 6857999"/>
              <a:gd name="connsiteX17" fmla="*/ 9466 w 4682335"/>
              <a:gd name="connsiteY17" fmla="*/ 4572849 h 6857999"/>
              <a:gd name="connsiteX18" fmla="*/ 972696 w 4682335"/>
              <a:gd name="connsiteY18" fmla="*/ 5136332 h 6857999"/>
              <a:gd name="connsiteX19" fmla="*/ 972696 w 4682335"/>
              <a:gd name="connsiteY19" fmla="*/ 3979306 h 6857999"/>
              <a:gd name="connsiteX20" fmla="*/ 2924099 w 4682335"/>
              <a:gd name="connsiteY20" fmla="*/ 2832898 h 6857999"/>
              <a:gd name="connsiteX21" fmla="*/ 1960997 w 4682335"/>
              <a:gd name="connsiteY21" fmla="*/ 3399706 h 6857999"/>
              <a:gd name="connsiteX22" fmla="*/ 2924099 w 4682335"/>
              <a:gd name="connsiteY22" fmla="*/ 3970992 h 6857999"/>
              <a:gd name="connsiteX23" fmla="*/ 3889119 w 4682335"/>
              <a:gd name="connsiteY23" fmla="*/ 3399706 h 6857999"/>
              <a:gd name="connsiteX24" fmla="*/ 979731 w 4682335"/>
              <a:gd name="connsiteY24" fmla="*/ 2832898 h 6857999"/>
              <a:gd name="connsiteX25" fmla="*/ 15222 w 4682335"/>
              <a:gd name="connsiteY25" fmla="*/ 3399706 h 6857999"/>
              <a:gd name="connsiteX26" fmla="*/ 977556 w 4682335"/>
              <a:gd name="connsiteY26" fmla="*/ 3970992 h 6857999"/>
              <a:gd name="connsiteX27" fmla="*/ 1942193 w 4682335"/>
              <a:gd name="connsiteY27" fmla="*/ 3399706 h 6857999"/>
              <a:gd name="connsiteX28" fmla="*/ 2929088 w 4682335"/>
              <a:gd name="connsiteY28" fmla="*/ 1660267 h 6857999"/>
              <a:gd name="connsiteX29" fmla="*/ 2928960 w 4682335"/>
              <a:gd name="connsiteY29" fmla="*/ 2824583 h 6857999"/>
              <a:gd name="connsiteX30" fmla="*/ 3893852 w 4682335"/>
              <a:gd name="connsiteY30" fmla="*/ 3391392 h 6857999"/>
              <a:gd name="connsiteX31" fmla="*/ 3893980 w 4682335"/>
              <a:gd name="connsiteY31" fmla="*/ 2228098 h 6857999"/>
              <a:gd name="connsiteX32" fmla="*/ 982289 w 4682335"/>
              <a:gd name="connsiteY32" fmla="*/ 1660267 h 6857999"/>
              <a:gd name="connsiteX33" fmla="*/ 984464 w 4682335"/>
              <a:gd name="connsiteY33" fmla="*/ 2824583 h 6857999"/>
              <a:gd name="connsiteX34" fmla="*/ 1946798 w 4682335"/>
              <a:gd name="connsiteY34" fmla="*/ 3391264 h 6857999"/>
              <a:gd name="connsiteX35" fmla="*/ 1946798 w 4682335"/>
              <a:gd name="connsiteY35" fmla="*/ 2227970 h 6857999"/>
              <a:gd name="connsiteX36" fmla="*/ 2919494 w 4682335"/>
              <a:gd name="connsiteY36" fmla="*/ 1660139 h 6857999"/>
              <a:gd name="connsiteX37" fmla="*/ 1956392 w 4682335"/>
              <a:gd name="connsiteY37" fmla="*/ 2227970 h 6857999"/>
              <a:gd name="connsiteX38" fmla="*/ 1956392 w 4682335"/>
              <a:gd name="connsiteY38" fmla="*/ 3391264 h 6857999"/>
              <a:gd name="connsiteX39" fmla="*/ 2919366 w 4682335"/>
              <a:gd name="connsiteY39" fmla="*/ 2824583 h 6857999"/>
              <a:gd name="connsiteX40" fmla="*/ 1951659 w 4682335"/>
              <a:gd name="connsiteY40" fmla="*/ 1085783 h 6857999"/>
              <a:gd name="connsiteX41" fmla="*/ 987023 w 4682335"/>
              <a:gd name="connsiteY41" fmla="*/ 1651824 h 6857999"/>
              <a:gd name="connsiteX42" fmla="*/ 1951659 w 4682335"/>
              <a:gd name="connsiteY42" fmla="*/ 2219655 h 6857999"/>
              <a:gd name="connsiteX43" fmla="*/ 2914889 w 4682335"/>
              <a:gd name="connsiteY43" fmla="*/ 1651952 h 6857999"/>
              <a:gd name="connsiteX44" fmla="*/ 4041058 w 4682335"/>
              <a:gd name="connsiteY44" fmla="*/ 0 h 6857999"/>
              <a:gd name="connsiteX45" fmla="*/ 4060204 w 4682335"/>
              <a:gd name="connsiteY45" fmla="*/ 0 h 6857999"/>
              <a:gd name="connsiteX46" fmla="*/ 4682335 w 4682335"/>
              <a:gd name="connsiteY46" fmla="*/ 367172 h 6857999"/>
              <a:gd name="connsiteX47" fmla="*/ 4682335 w 4682335"/>
              <a:gd name="connsiteY47" fmla="*/ 378522 h 6857999"/>
              <a:gd name="connsiteX48" fmla="*/ 1946926 w 4682335"/>
              <a:gd name="connsiteY48" fmla="*/ 0 h 6857999"/>
              <a:gd name="connsiteX49" fmla="*/ 1956392 w 4682335"/>
              <a:gd name="connsiteY49" fmla="*/ 0 h 6857999"/>
              <a:gd name="connsiteX50" fmla="*/ 1956392 w 4682335"/>
              <a:gd name="connsiteY50" fmla="*/ 1077469 h 6857999"/>
              <a:gd name="connsiteX51" fmla="*/ 2919494 w 4682335"/>
              <a:gd name="connsiteY51" fmla="*/ 1643509 h 6857999"/>
              <a:gd name="connsiteX52" fmla="*/ 2919622 w 4682335"/>
              <a:gd name="connsiteY52" fmla="*/ 486484 h 6857999"/>
              <a:gd name="connsiteX53" fmla="*/ 2097348 w 4682335"/>
              <a:gd name="connsiteY53" fmla="*/ 0 h 6857999"/>
              <a:gd name="connsiteX54" fmla="*/ 2116037 w 4682335"/>
              <a:gd name="connsiteY54" fmla="*/ 0 h 6857999"/>
              <a:gd name="connsiteX55" fmla="*/ 2923331 w 4682335"/>
              <a:gd name="connsiteY55" fmla="*/ 477529 h 6857999"/>
              <a:gd name="connsiteX56" fmla="*/ 3730732 w 4682335"/>
              <a:gd name="connsiteY56" fmla="*/ 0 h 6857999"/>
              <a:gd name="connsiteX57" fmla="*/ 3749643 w 4682335"/>
              <a:gd name="connsiteY57" fmla="*/ 0 h 6857999"/>
              <a:gd name="connsiteX58" fmla="*/ 2929216 w 4682335"/>
              <a:gd name="connsiteY58" fmla="*/ 485333 h 6857999"/>
              <a:gd name="connsiteX59" fmla="*/ 2929088 w 4682335"/>
              <a:gd name="connsiteY59" fmla="*/ 1643509 h 6857999"/>
              <a:gd name="connsiteX60" fmla="*/ 3891038 w 4682335"/>
              <a:gd name="connsiteY60" fmla="*/ 1077469 h 6857999"/>
              <a:gd name="connsiteX61" fmla="*/ 3890445 w 4682335"/>
              <a:gd name="connsiteY61" fmla="*/ 0 h 6857999"/>
              <a:gd name="connsiteX62" fmla="*/ 3900038 w 4682335"/>
              <a:gd name="connsiteY62" fmla="*/ 0 h 6857999"/>
              <a:gd name="connsiteX63" fmla="*/ 3900632 w 4682335"/>
              <a:gd name="connsiteY63" fmla="*/ 1077469 h 6857999"/>
              <a:gd name="connsiteX64" fmla="*/ 4682335 w 4682335"/>
              <a:gd name="connsiteY64" fmla="*/ 1536695 h 6857999"/>
              <a:gd name="connsiteX65" fmla="*/ 4682335 w 4682335"/>
              <a:gd name="connsiteY65" fmla="*/ 1547791 h 6857999"/>
              <a:gd name="connsiteX66" fmla="*/ 3895899 w 4682335"/>
              <a:gd name="connsiteY66" fmla="*/ 1085783 h 6857999"/>
              <a:gd name="connsiteX67" fmla="*/ 2933693 w 4682335"/>
              <a:gd name="connsiteY67" fmla="*/ 1651824 h 6857999"/>
              <a:gd name="connsiteX68" fmla="*/ 3898713 w 4682335"/>
              <a:gd name="connsiteY68" fmla="*/ 2219655 h 6857999"/>
              <a:gd name="connsiteX69" fmla="*/ 4682335 w 4682335"/>
              <a:gd name="connsiteY69" fmla="*/ 1756702 h 6857999"/>
              <a:gd name="connsiteX70" fmla="*/ 4682335 w 4682335"/>
              <a:gd name="connsiteY70" fmla="*/ 1767752 h 6857999"/>
              <a:gd name="connsiteX71" fmla="*/ 3903446 w 4682335"/>
              <a:gd name="connsiteY71" fmla="*/ 2227970 h 6857999"/>
              <a:gd name="connsiteX72" fmla="*/ 3903318 w 4682335"/>
              <a:gd name="connsiteY72" fmla="*/ 3391264 h 6857999"/>
              <a:gd name="connsiteX73" fmla="*/ 4682335 w 4682335"/>
              <a:gd name="connsiteY73" fmla="*/ 2931860 h 6857999"/>
              <a:gd name="connsiteX74" fmla="*/ 4682335 w 4682335"/>
              <a:gd name="connsiteY74" fmla="*/ 2942964 h 6857999"/>
              <a:gd name="connsiteX75" fmla="*/ 3903446 w 4682335"/>
              <a:gd name="connsiteY75" fmla="*/ 3402392 h 6857999"/>
              <a:gd name="connsiteX76" fmla="*/ 3901272 w 4682335"/>
              <a:gd name="connsiteY76" fmla="*/ 4575536 h 6857999"/>
              <a:gd name="connsiteX77" fmla="*/ 3901144 w 4682335"/>
              <a:gd name="connsiteY77" fmla="*/ 4576047 h 6857999"/>
              <a:gd name="connsiteX78" fmla="*/ 3900888 w 4682335"/>
              <a:gd name="connsiteY78" fmla="*/ 4576943 h 6857999"/>
              <a:gd name="connsiteX79" fmla="*/ 3900504 w 4682335"/>
              <a:gd name="connsiteY79" fmla="*/ 4577838 h 6857999"/>
              <a:gd name="connsiteX80" fmla="*/ 3899992 w 4682335"/>
              <a:gd name="connsiteY80" fmla="*/ 4578606 h 6857999"/>
              <a:gd name="connsiteX81" fmla="*/ 3899225 w 4682335"/>
              <a:gd name="connsiteY81" fmla="*/ 4579245 h 6857999"/>
              <a:gd name="connsiteX82" fmla="*/ 3898841 w 4682335"/>
              <a:gd name="connsiteY82" fmla="*/ 4579629 h 6857999"/>
              <a:gd name="connsiteX83" fmla="*/ 2928320 w 4682335"/>
              <a:gd name="connsiteY83" fmla="*/ 5147333 h 6857999"/>
              <a:gd name="connsiteX84" fmla="*/ 2925890 w 4682335"/>
              <a:gd name="connsiteY84" fmla="*/ 6313441 h 6857999"/>
              <a:gd name="connsiteX85" fmla="*/ 2925762 w 4682335"/>
              <a:gd name="connsiteY85" fmla="*/ 6313952 h 6857999"/>
              <a:gd name="connsiteX86" fmla="*/ 2925506 w 4682335"/>
              <a:gd name="connsiteY86" fmla="*/ 6314848 h 6857999"/>
              <a:gd name="connsiteX87" fmla="*/ 2925122 w 4682335"/>
              <a:gd name="connsiteY87" fmla="*/ 6315743 h 6857999"/>
              <a:gd name="connsiteX88" fmla="*/ 2924611 w 4682335"/>
              <a:gd name="connsiteY88" fmla="*/ 6316511 h 6857999"/>
              <a:gd name="connsiteX89" fmla="*/ 2923843 w 4682335"/>
              <a:gd name="connsiteY89" fmla="*/ 6317150 h 6857999"/>
              <a:gd name="connsiteX90" fmla="*/ 2923459 w 4682335"/>
              <a:gd name="connsiteY90" fmla="*/ 6317533 h 6857999"/>
              <a:gd name="connsiteX91" fmla="*/ 2011167 w 4682335"/>
              <a:gd name="connsiteY91" fmla="*/ 6857999 h 6857999"/>
              <a:gd name="connsiteX92" fmla="*/ 1992866 w 4682335"/>
              <a:gd name="connsiteY92" fmla="*/ 6857999 h 6857999"/>
              <a:gd name="connsiteX93" fmla="*/ 2916296 w 4682335"/>
              <a:gd name="connsiteY93" fmla="*/ 6310882 h 6857999"/>
              <a:gd name="connsiteX94" fmla="*/ 2918726 w 4682335"/>
              <a:gd name="connsiteY94" fmla="*/ 5153089 h 6857999"/>
              <a:gd name="connsiteX95" fmla="*/ 1956392 w 4682335"/>
              <a:gd name="connsiteY95" fmla="*/ 5726037 h 6857999"/>
              <a:gd name="connsiteX96" fmla="*/ 1956392 w 4682335"/>
              <a:gd name="connsiteY96" fmla="*/ 6857999 h 6857999"/>
              <a:gd name="connsiteX97" fmla="*/ 1946798 w 4682335"/>
              <a:gd name="connsiteY97" fmla="*/ 6857999 h 6857999"/>
              <a:gd name="connsiteX98" fmla="*/ 1946798 w 4682335"/>
              <a:gd name="connsiteY98" fmla="*/ 5726165 h 6857999"/>
              <a:gd name="connsiteX99" fmla="*/ 982417 w 4682335"/>
              <a:gd name="connsiteY99" fmla="*/ 5153217 h 6857999"/>
              <a:gd name="connsiteX100" fmla="*/ 982417 w 4682335"/>
              <a:gd name="connsiteY100" fmla="*/ 6310882 h 6857999"/>
              <a:gd name="connsiteX101" fmla="*/ 1909946 w 4682335"/>
              <a:gd name="connsiteY101" fmla="*/ 6857999 h 6857999"/>
              <a:gd name="connsiteX102" fmla="*/ 1891760 w 4682335"/>
              <a:gd name="connsiteY102" fmla="*/ 6857999 h 6857999"/>
              <a:gd name="connsiteX103" fmla="*/ 975254 w 4682335"/>
              <a:gd name="connsiteY103" fmla="*/ 6317533 h 6857999"/>
              <a:gd name="connsiteX104" fmla="*/ 974870 w 4682335"/>
              <a:gd name="connsiteY104" fmla="*/ 6317150 h 6857999"/>
              <a:gd name="connsiteX105" fmla="*/ 974103 w 4682335"/>
              <a:gd name="connsiteY105" fmla="*/ 6316511 h 6857999"/>
              <a:gd name="connsiteX106" fmla="*/ 973591 w 4682335"/>
              <a:gd name="connsiteY106" fmla="*/ 6315743 h 6857999"/>
              <a:gd name="connsiteX107" fmla="*/ 973207 w 4682335"/>
              <a:gd name="connsiteY107" fmla="*/ 6314976 h 6857999"/>
              <a:gd name="connsiteX108" fmla="*/ 972951 w 4682335"/>
              <a:gd name="connsiteY108" fmla="*/ 6313952 h 6857999"/>
              <a:gd name="connsiteX109" fmla="*/ 972824 w 4682335"/>
              <a:gd name="connsiteY109" fmla="*/ 6313441 h 6857999"/>
              <a:gd name="connsiteX110" fmla="*/ 972824 w 4682335"/>
              <a:gd name="connsiteY110" fmla="*/ 5147333 h 6857999"/>
              <a:gd name="connsiteX111" fmla="*/ 2430 w 4682335"/>
              <a:gd name="connsiteY111" fmla="*/ 4579629 h 6857999"/>
              <a:gd name="connsiteX112" fmla="*/ 2047 w 4682335"/>
              <a:gd name="connsiteY112" fmla="*/ 4579245 h 6857999"/>
              <a:gd name="connsiteX113" fmla="*/ 1279 w 4682335"/>
              <a:gd name="connsiteY113" fmla="*/ 4578606 h 6857999"/>
              <a:gd name="connsiteX114" fmla="*/ 768 w 4682335"/>
              <a:gd name="connsiteY114" fmla="*/ 4577838 h 6857999"/>
              <a:gd name="connsiteX115" fmla="*/ 384 w 4682335"/>
              <a:gd name="connsiteY115" fmla="*/ 4576943 h 6857999"/>
              <a:gd name="connsiteX116" fmla="*/ 128 w 4682335"/>
              <a:gd name="connsiteY116" fmla="*/ 4576047 h 6857999"/>
              <a:gd name="connsiteX117" fmla="*/ 0 w 4682335"/>
              <a:gd name="connsiteY117" fmla="*/ 4575536 h 6857999"/>
              <a:gd name="connsiteX118" fmla="*/ 1023 w 4682335"/>
              <a:gd name="connsiteY118" fmla="*/ 3399706 h 6857999"/>
              <a:gd name="connsiteX119" fmla="*/ 1023 w 4682335"/>
              <a:gd name="connsiteY119" fmla="*/ 3399451 h 6857999"/>
              <a:gd name="connsiteX120" fmla="*/ 1151 w 4682335"/>
              <a:gd name="connsiteY120" fmla="*/ 3398811 h 6857999"/>
              <a:gd name="connsiteX121" fmla="*/ 1279 w 4682335"/>
              <a:gd name="connsiteY121" fmla="*/ 3398171 h 6857999"/>
              <a:gd name="connsiteX122" fmla="*/ 1535 w 4682335"/>
              <a:gd name="connsiteY122" fmla="*/ 3397531 h 6857999"/>
              <a:gd name="connsiteX123" fmla="*/ 1663 w 4682335"/>
              <a:gd name="connsiteY123" fmla="*/ 3397276 h 6857999"/>
              <a:gd name="connsiteX124" fmla="*/ 1791 w 4682335"/>
              <a:gd name="connsiteY124" fmla="*/ 3397148 h 6857999"/>
              <a:gd name="connsiteX125" fmla="*/ 2175 w 4682335"/>
              <a:gd name="connsiteY125" fmla="*/ 3396636 h 6857999"/>
              <a:gd name="connsiteX126" fmla="*/ 2686 w 4682335"/>
              <a:gd name="connsiteY126" fmla="*/ 3396124 h 6857999"/>
              <a:gd name="connsiteX127" fmla="*/ 3198 w 4682335"/>
              <a:gd name="connsiteY127" fmla="*/ 3395741 h 6857999"/>
              <a:gd name="connsiteX128" fmla="*/ 3326 w 4682335"/>
              <a:gd name="connsiteY128" fmla="*/ 3395613 h 6857999"/>
              <a:gd name="connsiteX129" fmla="*/ 975126 w 4682335"/>
              <a:gd name="connsiteY129" fmla="*/ 2824711 h 6857999"/>
              <a:gd name="connsiteX130" fmla="*/ 972951 w 4682335"/>
              <a:gd name="connsiteY130" fmla="*/ 1651952 h 6857999"/>
              <a:gd name="connsiteX131" fmla="*/ 972951 w 4682335"/>
              <a:gd name="connsiteY131" fmla="*/ 1651696 h 6857999"/>
              <a:gd name="connsiteX132" fmla="*/ 973079 w 4682335"/>
              <a:gd name="connsiteY132" fmla="*/ 1651056 h 6857999"/>
              <a:gd name="connsiteX133" fmla="*/ 973207 w 4682335"/>
              <a:gd name="connsiteY133" fmla="*/ 1650417 h 6857999"/>
              <a:gd name="connsiteX134" fmla="*/ 973463 w 4682335"/>
              <a:gd name="connsiteY134" fmla="*/ 1649777 h 6857999"/>
              <a:gd name="connsiteX135" fmla="*/ 973591 w 4682335"/>
              <a:gd name="connsiteY135" fmla="*/ 1649521 h 6857999"/>
              <a:gd name="connsiteX136" fmla="*/ 973719 w 4682335"/>
              <a:gd name="connsiteY136" fmla="*/ 1649266 h 6857999"/>
              <a:gd name="connsiteX137" fmla="*/ 974103 w 4682335"/>
              <a:gd name="connsiteY137" fmla="*/ 1648754 h 6857999"/>
              <a:gd name="connsiteX138" fmla="*/ 974614 w 4682335"/>
              <a:gd name="connsiteY138" fmla="*/ 1648242 h 6857999"/>
              <a:gd name="connsiteX139" fmla="*/ 975126 w 4682335"/>
              <a:gd name="connsiteY139" fmla="*/ 1647859 h 6857999"/>
              <a:gd name="connsiteX140" fmla="*/ 975254 w 4682335"/>
              <a:gd name="connsiteY140" fmla="*/ 1647730 h 6857999"/>
              <a:gd name="connsiteX141" fmla="*/ 1946926 w 4682335"/>
              <a:gd name="connsiteY141" fmla="*/ 10774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682335" h="6857999">
                <a:moveTo>
                  <a:pt x="1951787" y="4581164"/>
                </a:moveTo>
                <a:lnTo>
                  <a:pt x="987150" y="5144775"/>
                </a:lnTo>
                <a:lnTo>
                  <a:pt x="1951659" y="5717722"/>
                </a:lnTo>
                <a:lnTo>
                  <a:pt x="2914377" y="5144775"/>
                </a:lnTo>
                <a:close/>
                <a:moveTo>
                  <a:pt x="3893725" y="3408149"/>
                </a:moveTo>
                <a:lnTo>
                  <a:pt x="2928832" y="3979306"/>
                </a:lnTo>
                <a:lnTo>
                  <a:pt x="2928320" y="5136332"/>
                </a:lnTo>
                <a:lnTo>
                  <a:pt x="3891678" y="4572849"/>
                </a:lnTo>
                <a:close/>
                <a:moveTo>
                  <a:pt x="1956392" y="3408149"/>
                </a:moveTo>
                <a:lnTo>
                  <a:pt x="1956392" y="4572849"/>
                </a:lnTo>
                <a:lnTo>
                  <a:pt x="2918854" y="5136332"/>
                </a:lnTo>
                <a:lnTo>
                  <a:pt x="2919366" y="3979306"/>
                </a:lnTo>
                <a:close/>
                <a:moveTo>
                  <a:pt x="1946798" y="3408149"/>
                </a:moveTo>
                <a:lnTo>
                  <a:pt x="982417" y="3979306"/>
                </a:lnTo>
                <a:lnTo>
                  <a:pt x="982417" y="5136332"/>
                </a:lnTo>
                <a:lnTo>
                  <a:pt x="1946798" y="4572849"/>
                </a:lnTo>
                <a:close/>
                <a:moveTo>
                  <a:pt x="10489" y="3408149"/>
                </a:moveTo>
                <a:lnTo>
                  <a:pt x="9466" y="4572849"/>
                </a:lnTo>
                <a:lnTo>
                  <a:pt x="972696" y="5136332"/>
                </a:lnTo>
                <a:lnTo>
                  <a:pt x="972696" y="3979306"/>
                </a:lnTo>
                <a:close/>
                <a:moveTo>
                  <a:pt x="2924099" y="2832898"/>
                </a:moveTo>
                <a:lnTo>
                  <a:pt x="1960997" y="3399706"/>
                </a:lnTo>
                <a:lnTo>
                  <a:pt x="2924099" y="3970992"/>
                </a:lnTo>
                <a:lnTo>
                  <a:pt x="3889119" y="3399706"/>
                </a:lnTo>
                <a:close/>
                <a:moveTo>
                  <a:pt x="979731" y="2832898"/>
                </a:moveTo>
                <a:lnTo>
                  <a:pt x="15222" y="3399706"/>
                </a:lnTo>
                <a:lnTo>
                  <a:pt x="977556" y="3970992"/>
                </a:lnTo>
                <a:lnTo>
                  <a:pt x="1942193" y="3399706"/>
                </a:lnTo>
                <a:close/>
                <a:moveTo>
                  <a:pt x="2929088" y="1660267"/>
                </a:moveTo>
                <a:lnTo>
                  <a:pt x="2928960" y="2824583"/>
                </a:lnTo>
                <a:lnTo>
                  <a:pt x="3893852" y="3391392"/>
                </a:lnTo>
                <a:lnTo>
                  <a:pt x="3893980" y="2228098"/>
                </a:lnTo>
                <a:close/>
                <a:moveTo>
                  <a:pt x="982289" y="1660267"/>
                </a:moveTo>
                <a:lnTo>
                  <a:pt x="984464" y="2824583"/>
                </a:lnTo>
                <a:lnTo>
                  <a:pt x="1946798" y="3391264"/>
                </a:lnTo>
                <a:lnTo>
                  <a:pt x="1946798" y="2227970"/>
                </a:lnTo>
                <a:close/>
                <a:moveTo>
                  <a:pt x="2919494" y="1660139"/>
                </a:moveTo>
                <a:lnTo>
                  <a:pt x="1956392" y="2227970"/>
                </a:lnTo>
                <a:lnTo>
                  <a:pt x="1956392" y="3391264"/>
                </a:lnTo>
                <a:lnTo>
                  <a:pt x="2919366" y="2824583"/>
                </a:lnTo>
                <a:close/>
                <a:moveTo>
                  <a:pt x="1951659" y="1085783"/>
                </a:moveTo>
                <a:lnTo>
                  <a:pt x="987023" y="1651824"/>
                </a:lnTo>
                <a:lnTo>
                  <a:pt x="1951659" y="2219655"/>
                </a:lnTo>
                <a:lnTo>
                  <a:pt x="2914889" y="1651952"/>
                </a:lnTo>
                <a:close/>
                <a:moveTo>
                  <a:pt x="4041058" y="0"/>
                </a:moveTo>
                <a:lnTo>
                  <a:pt x="4060204" y="0"/>
                </a:lnTo>
                <a:lnTo>
                  <a:pt x="4682335" y="367172"/>
                </a:lnTo>
                <a:lnTo>
                  <a:pt x="4682335" y="378522"/>
                </a:lnTo>
                <a:close/>
                <a:moveTo>
                  <a:pt x="1946926" y="0"/>
                </a:moveTo>
                <a:lnTo>
                  <a:pt x="1956392" y="0"/>
                </a:lnTo>
                <a:lnTo>
                  <a:pt x="1956392" y="1077469"/>
                </a:lnTo>
                <a:lnTo>
                  <a:pt x="2919494" y="1643509"/>
                </a:lnTo>
                <a:lnTo>
                  <a:pt x="2919622" y="486484"/>
                </a:lnTo>
                <a:lnTo>
                  <a:pt x="2097348" y="0"/>
                </a:lnTo>
                <a:lnTo>
                  <a:pt x="2116037" y="0"/>
                </a:lnTo>
                <a:lnTo>
                  <a:pt x="2923331" y="477529"/>
                </a:lnTo>
                <a:lnTo>
                  <a:pt x="3730732" y="0"/>
                </a:lnTo>
                <a:lnTo>
                  <a:pt x="3749643" y="0"/>
                </a:lnTo>
                <a:lnTo>
                  <a:pt x="2929216" y="485333"/>
                </a:lnTo>
                <a:lnTo>
                  <a:pt x="2929088" y="1643509"/>
                </a:lnTo>
                <a:lnTo>
                  <a:pt x="3891038" y="1077469"/>
                </a:lnTo>
                <a:lnTo>
                  <a:pt x="3890445" y="0"/>
                </a:lnTo>
                <a:lnTo>
                  <a:pt x="3900038" y="0"/>
                </a:lnTo>
                <a:lnTo>
                  <a:pt x="3900632" y="1077469"/>
                </a:lnTo>
                <a:lnTo>
                  <a:pt x="4682335" y="1536695"/>
                </a:lnTo>
                <a:lnTo>
                  <a:pt x="4682335" y="1547791"/>
                </a:lnTo>
                <a:lnTo>
                  <a:pt x="3895899" y="1085783"/>
                </a:lnTo>
                <a:lnTo>
                  <a:pt x="2933693" y="1651824"/>
                </a:lnTo>
                <a:lnTo>
                  <a:pt x="3898713" y="2219655"/>
                </a:lnTo>
                <a:lnTo>
                  <a:pt x="4682335" y="1756702"/>
                </a:lnTo>
                <a:lnTo>
                  <a:pt x="4682335" y="1767752"/>
                </a:lnTo>
                <a:lnTo>
                  <a:pt x="3903446" y="2227970"/>
                </a:lnTo>
                <a:lnTo>
                  <a:pt x="3903318" y="3391264"/>
                </a:lnTo>
                <a:lnTo>
                  <a:pt x="4682335" y="2931860"/>
                </a:lnTo>
                <a:lnTo>
                  <a:pt x="4682335" y="2942964"/>
                </a:lnTo>
                <a:lnTo>
                  <a:pt x="3903446" y="3402392"/>
                </a:lnTo>
                <a:lnTo>
                  <a:pt x="3901272" y="4575536"/>
                </a:lnTo>
                <a:cubicBezTo>
                  <a:pt x="3901272" y="4575664"/>
                  <a:pt x="3901144" y="4575792"/>
                  <a:pt x="3901144" y="4576047"/>
                </a:cubicBezTo>
                <a:cubicBezTo>
                  <a:pt x="3901016" y="4576303"/>
                  <a:pt x="3901016" y="4576687"/>
                  <a:pt x="3900888" y="4576943"/>
                </a:cubicBezTo>
                <a:cubicBezTo>
                  <a:pt x="3900760" y="4577327"/>
                  <a:pt x="3900632" y="4577582"/>
                  <a:pt x="3900504" y="4577838"/>
                </a:cubicBezTo>
                <a:cubicBezTo>
                  <a:pt x="3900376" y="4578094"/>
                  <a:pt x="3900248" y="4578350"/>
                  <a:pt x="3899992" y="4578606"/>
                </a:cubicBezTo>
                <a:cubicBezTo>
                  <a:pt x="3899736" y="4578862"/>
                  <a:pt x="3899481" y="4578990"/>
                  <a:pt x="3899225" y="4579245"/>
                </a:cubicBezTo>
                <a:cubicBezTo>
                  <a:pt x="3899097" y="4579373"/>
                  <a:pt x="3898969" y="4579501"/>
                  <a:pt x="3898841" y="4579629"/>
                </a:cubicBezTo>
                <a:lnTo>
                  <a:pt x="2928320" y="5147333"/>
                </a:lnTo>
                <a:lnTo>
                  <a:pt x="2925890" y="6313441"/>
                </a:lnTo>
                <a:cubicBezTo>
                  <a:pt x="2925890" y="6313568"/>
                  <a:pt x="2925762" y="6313696"/>
                  <a:pt x="2925762" y="6313952"/>
                </a:cubicBezTo>
                <a:cubicBezTo>
                  <a:pt x="2925634" y="6314208"/>
                  <a:pt x="2925634" y="6314592"/>
                  <a:pt x="2925506" y="6314848"/>
                </a:cubicBezTo>
                <a:cubicBezTo>
                  <a:pt x="2925378" y="6315231"/>
                  <a:pt x="2925250" y="6315487"/>
                  <a:pt x="2925122" y="6315743"/>
                </a:cubicBezTo>
                <a:cubicBezTo>
                  <a:pt x="2924994" y="6315998"/>
                  <a:pt x="2924738" y="6316255"/>
                  <a:pt x="2924611" y="6316511"/>
                </a:cubicBezTo>
                <a:cubicBezTo>
                  <a:pt x="2924355" y="6316766"/>
                  <a:pt x="2924099" y="6316894"/>
                  <a:pt x="2923843" y="6317150"/>
                </a:cubicBezTo>
                <a:cubicBezTo>
                  <a:pt x="2923715" y="6317278"/>
                  <a:pt x="2923587" y="6317406"/>
                  <a:pt x="2923459" y="6317533"/>
                </a:cubicBezTo>
                <a:lnTo>
                  <a:pt x="2011167" y="6857999"/>
                </a:lnTo>
                <a:lnTo>
                  <a:pt x="1992866" y="6857999"/>
                </a:lnTo>
                <a:lnTo>
                  <a:pt x="2916296" y="6310882"/>
                </a:lnTo>
                <a:lnTo>
                  <a:pt x="2918726" y="5153089"/>
                </a:lnTo>
                <a:lnTo>
                  <a:pt x="1956392" y="5726037"/>
                </a:lnTo>
                <a:lnTo>
                  <a:pt x="1956392" y="6857999"/>
                </a:lnTo>
                <a:lnTo>
                  <a:pt x="1946798" y="6857999"/>
                </a:lnTo>
                <a:lnTo>
                  <a:pt x="1946798" y="5726165"/>
                </a:lnTo>
                <a:lnTo>
                  <a:pt x="982417" y="5153217"/>
                </a:lnTo>
                <a:lnTo>
                  <a:pt x="982417" y="6310882"/>
                </a:lnTo>
                <a:lnTo>
                  <a:pt x="1909946" y="6857999"/>
                </a:lnTo>
                <a:lnTo>
                  <a:pt x="1891760" y="6857999"/>
                </a:lnTo>
                <a:lnTo>
                  <a:pt x="975254" y="6317533"/>
                </a:lnTo>
                <a:cubicBezTo>
                  <a:pt x="975126" y="6317406"/>
                  <a:pt x="974998" y="6317278"/>
                  <a:pt x="974870" y="6317150"/>
                </a:cubicBezTo>
                <a:cubicBezTo>
                  <a:pt x="974614" y="6316894"/>
                  <a:pt x="974358" y="6316766"/>
                  <a:pt x="974103" y="6316511"/>
                </a:cubicBezTo>
                <a:cubicBezTo>
                  <a:pt x="973847" y="6316255"/>
                  <a:pt x="973719" y="6315998"/>
                  <a:pt x="973591" y="6315743"/>
                </a:cubicBezTo>
                <a:cubicBezTo>
                  <a:pt x="973463" y="6315487"/>
                  <a:pt x="973335" y="6315231"/>
                  <a:pt x="973207" y="6314976"/>
                </a:cubicBezTo>
                <a:cubicBezTo>
                  <a:pt x="973079" y="6314592"/>
                  <a:pt x="972951" y="6314335"/>
                  <a:pt x="972951" y="6313952"/>
                </a:cubicBezTo>
                <a:cubicBezTo>
                  <a:pt x="972951" y="6313824"/>
                  <a:pt x="972824" y="6313696"/>
                  <a:pt x="972824" y="6313441"/>
                </a:cubicBezTo>
                <a:lnTo>
                  <a:pt x="972824" y="5147333"/>
                </a:lnTo>
                <a:lnTo>
                  <a:pt x="2430" y="4579629"/>
                </a:lnTo>
                <a:cubicBezTo>
                  <a:pt x="2303" y="4579501"/>
                  <a:pt x="2175" y="4579373"/>
                  <a:pt x="2047" y="4579245"/>
                </a:cubicBezTo>
                <a:cubicBezTo>
                  <a:pt x="1791" y="4579118"/>
                  <a:pt x="1535" y="4578862"/>
                  <a:pt x="1279" y="4578606"/>
                </a:cubicBezTo>
                <a:cubicBezTo>
                  <a:pt x="1023" y="4578350"/>
                  <a:pt x="895" y="4578094"/>
                  <a:pt x="768" y="4577838"/>
                </a:cubicBezTo>
                <a:cubicBezTo>
                  <a:pt x="640" y="4577455"/>
                  <a:pt x="512" y="4577199"/>
                  <a:pt x="384" y="4576943"/>
                </a:cubicBezTo>
                <a:cubicBezTo>
                  <a:pt x="256" y="4576687"/>
                  <a:pt x="128" y="4576431"/>
                  <a:pt x="128" y="4576047"/>
                </a:cubicBezTo>
                <a:cubicBezTo>
                  <a:pt x="128" y="4575920"/>
                  <a:pt x="0" y="4575792"/>
                  <a:pt x="0" y="4575536"/>
                </a:cubicBezTo>
                <a:lnTo>
                  <a:pt x="1023" y="3399706"/>
                </a:lnTo>
                <a:cubicBezTo>
                  <a:pt x="1023" y="3399706"/>
                  <a:pt x="1023" y="3399578"/>
                  <a:pt x="1023" y="3399451"/>
                </a:cubicBezTo>
                <a:cubicBezTo>
                  <a:pt x="1151" y="3399194"/>
                  <a:pt x="1151" y="3399067"/>
                  <a:pt x="1151" y="3398811"/>
                </a:cubicBezTo>
                <a:cubicBezTo>
                  <a:pt x="1151" y="3398555"/>
                  <a:pt x="1151" y="3398427"/>
                  <a:pt x="1279" y="3398171"/>
                </a:cubicBezTo>
                <a:cubicBezTo>
                  <a:pt x="1279" y="3397915"/>
                  <a:pt x="1407" y="3397788"/>
                  <a:pt x="1535" y="3397531"/>
                </a:cubicBezTo>
                <a:cubicBezTo>
                  <a:pt x="1663" y="3397404"/>
                  <a:pt x="1663" y="3397404"/>
                  <a:pt x="1663" y="3397276"/>
                </a:cubicBezTo>
                <a:cubicBezTo>
                  <a:pt x="1663" y="3397276"/>
                  <a:pt x="1791" y="3397276"/>
                  <a:pt x="1791" y="3397148"/>
                </a:cubicBezTo>
                <a:cubicBezTo>
                  <a:pt x="1919" y="3396892"/>
                  <a:pt x="2047" y="3396764"/>
                  <a:pt x="2175" y="3396636"/>
                </a:cubicBezTo>
                <a:cubicBezTo>
                  <a:pt x="2303" y="3396508"/>
                  <a:pt x="2558" y="3396253"/>
                  <a:pt x="2686" y="3396124"/>
                </a:cubicBezTo>
                <a:cubicBezTo>
                  <a:pt x="2814" y="3395996"/>
                  <a:pt x="3070" y="3395869"/>
                  <a:pt x="3198" y="3395741"/>
                </a:cubicBezTo>
                <a:cubicBezTo>
                  <a:pt x="3198" y="3395741"/>
                  <a:pt x="3198" y="3395613"/>
                  <a:pt x="3326" y="3395613"/>
                </a:cubicBezTo>
                <a:lnTo>
                  <a:pt x="975126" y="2824711"/>
                </a:lnTo>
                <a:lnTo>
                  <a:pt x="972951" y="1651952"/>
                </a:lnTo>
                <a:cubicBezTo>
                  <a:pt x="972951" y="1651952"/>
                  <a:pt x="972951" y="1651824"/>
                  <a:pt x="972951" y="1651696"/>
                </a:cubicBezTo>
                <a:cubicBezTo>
                  <a:pt x="973079" y="1651440"/>
                  <a:pt x="973079" y="1651312"/>
                  <a:pt x="973079" y="1651056"/>
                </a:cubicBezTo>
                <a:cubicBezTo>
                  <a:pt x="973079" y="1650801"/>
                  <a:pt x="973079" y="1650673"/>
                  <a:pt x="973207" y="1650417"/>
                </a:cubicBezTo>
                <a:cubicBezTo>
                  <a:pt x="973335" y="1650161"/>
                  <a:pt x="973335" y="1650033"/>
                  <a:pt x="973463" y="1649777"/>
                </a:cubicBezTo>
                <a:cubicBezTo>
                  <a:pt x="973591" y="1649777"/>
                  <a:pt x="973591" y="1649649"/>
                  <a:pt x="973591" y="1649521"/>
                </a:cubicBezTo>
                <a:cubicBezTo>
                  <a:pt x="973591" y="1649393"/>
                  <a:pt x="973719" y="1649393"/>
                  <a:pt x="973719" y="1649266"/>
                </a:cubicBezTo>
                <a:cubicBezTo>
                  <a:pt x="973847" y="1649010"/>
                  <a:pt x="973975" y="1648882"/>
                  <a:pt x="974103" y="1648754"/>
                </a:cubicBezTo>
                <a:cubicBezTo>
                  <a:pt x="974231" y="1648498"/>
                  <a:pt x="974486" y="1648370"/>
                  <a:pt x="974614" y="1648242"/>
                </a:cubicBezTo>
                <a:cubicBezTo>
                  <a:pt x="974742" y="1648114"/>
                  <a:pt x="974870" y="1647986"/>
                  <a:pt x="975126" y="1647859"/>
                </a:cubicBezTo>
                <a:cubicBezTo>
                  <a:pt x="975126" y="1647859"/>
                  <a:pt x="975254" y="1647730"/>
                  <a:pt x="975254" y="1647730"/>
                </a:cubicBezTo>
                <a:lnTo>
                  <a:pt x="1946926" y="1077469"/>
                </a:lnTo>
                <a:close/>
              </a:path>
            </a:pathLst>
          </a:custGeom>
          <a:solidFill>
            <a:schemeClr val="bg1"/>
          </a:solidFill>
          <a:ln w="12776" cap="flat">
            <a:noFill/>
            <a:prstDash val="solid"/>
            <a:miter/>
          </a:ln>
        </p:spPr>
        <p:txBody>
          <a:bodyPr rtlCol="0" anchor="ctr"/>
          <a:lstStyle/>
          <a:p>
            <a:endParaRPr lang="en-GB"/>
          </a:p>
        </p:txBody>
      </p:sp>
      <p:pic>
        <p:nvPicPr>
          <p:cNvPr id="8" name="Content Placeholder 6" descr="A picture containing drawing, food&#10;&#10;Description automatically generated">
            <a:extLst>
              <a:ext uri="{FF2B5EF4-FFF2-40B4-BE49-F238E27FC236}">
                <a16:creationId xmlns:a16="http://schemas.microsoft.com/office/drawing/2014/main" id="{24A28773-3837-354F-9AEF-B750D62AD7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Tree>
    <p:extLst>
      <p:ext uri="{BB962C8B-B14F-4D97-AF65-F5344CB8AC3E}">
        <p14:creationId xmlns:p14="http://schemas.microsoft.com/office/powerpoint/2010/main" val="35515859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or contents slide_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49DC9B-8309-0544-9E8E-43330CE3E79E}"/>
              </a:ext>
            </a:extLst>
          </p:cNvPr>
          <p:cNvSpPr>
            <a:spLocks noGrp="1"/>
          </p:cNvSpPr>
          <p:nvPr>
            <p:ph type="body" sz="quarter" idx="13" hasCustomPrompt="1"/>
          </p:nvPr>
        </p:nvSpPr>
        <p:spPr>
          <a:xfrm>
            <a:off x="579153" y="910092"/>
            <a:ext cx="6150124" cy="1019031"/>
          </a:xfrm>
        </p:spPr>
        <p:txBody>
          <a:bodyPr>
            <a:noAutofit/>
          </a:bodyPr>
          <a:lstStyle>
            <a:lvl1pPr marL="0" indent="0">
              <a:buNone/>
              <a:defRPr sz="4000" b="0" i="0">
                <a:solidFill>
                  <a:schemeClr val="accent2"/>
                </a:solidFill>
                <a:latin typeface="Gilroy" pitchFamily="2" charset="77"/>
              </a:defRPr>
            </a:lvl1pPr>
          </a:lstStyle>
          <a:p>
            <a:pPr lvl="0"/>
            <a:r>
              <a:rPr lang="en-GB" dirty="0"/>
              <a:t>Enter title </a:t>
            </a:r>
            <a:endParaRPr lang="en-US" dirty="0"/>
          </a:p>
        </p:txBody>
      </p:sp>
      <p:sp>
        <p:nvSpPr>
          <p:cNvPr id="10" name="Freeform: Shape 42">
            <a:extLst>
              <a:ext uri="{FF2B5EF4-FFF2-40B4-BE49-F238E27FC236}">
                <a16:creationId xmlns:a16="http://schemas.microsoft.com/office/drawing/2014/main" id="{DAEE39C9-8AB6-5C41-A028-A72703EA3F72}"/>
              </a:ext>
            </a:extLst>
          </p:cNvPr>
          <p:cNvSpPr/>
          <p:nvPr userDrawn="1"/>
        </p:nvSpPr>
        <p:spPr>
          <a:xfrm>
            <a:off x="7509665" y="0"/>
            <a:ext cx="4682335" cy="6857999"/>
          </a:xfrm>
          <a:custGeom>
            <a:avLst/>
            <a:gdLst>
              <a:gd name="connsiteX0" fmla="*/ 1951787 w 4682335"/>
              <a:gd name="connsiteY0" fmla="*/ 4581164 h 6857999"/>
              <a:gd name="connsiteX1" fmla="*/ 987150 w 4682335"/>
              <a:gd name="connsiteY1" fmla="*/ 5144775 h 6857999"/>
              <a:gd name="connsiteX2" fmla="*/ 1951659 w 4682335"/>
              <a:gd name="connsiteY2" fmla="*/ 5717722 h 6857999"/>
              <a:gd name="connsiteX3" fmla="*/ 2914377 w 4682335"/>
              <a:gd name="connsiteY3" fmla="*/ 5144775 h 6857999"/>
              <a:gd name="connsiteX4" fmla="*/ 3893725 w 4682335"/>
              <a:gd name="connsiteY4" fmla="*/ 3408149 h 6857999"/>
              <a:gd name="connsiteX5" fmla="*/ 2928832 w 4682335"/>
              <a:gd name="connsiteY5" fmla="*/ 3979306 h 6857999"/>
              <a:gd name="connsiteX6" fmla="*/ 2928320 w 4682335"/>
              <a:gd name="connsiteY6" fmla="*/ 5136332 h 6857999"/>
              <a:gd name="connsiteX7" fmla="*/ 3891678 w 4682335"/>
              <a:gd name="connsiteY7" fmla="*/ 4572849 h 6857999"/>
              <a:gd name="connsiteX8" fmla="*/ 1956392 w 4682335"/>
              <a:gd name="connsiteY8" fmla="*/ 3408149 h 6857999"/>
              <a:gd name="connsiteX9" fmla="*/ 1956392 w 4682335"/>
              <a:gd name="connsiteY9" fmla="*/ 4572849 h 6857999"/>
              <a:gd name="connsiteX10" fmla="*/ 2918854 w 4682335"/>
              <a:gd name="connsiteY10" fmla="*/ 5136332 h 6857999"/>
              <a:gd name="connsiteX11" fmla="*/ 2919366 w 4682335"/>
              <a:gd name="connsiteY11" fmla="*/ 3979306 h 6857999"/>
              <a:gd name="connsiteX12" fmla="*/ 1946798 w 4682335"/>
              <a:gd name="connsiteY12" fmla="*/ 3408149 h 6857999"/>
              <a:gd name="connsiteX13" fmla="*/ 982417 w 4682335"/>
              <a:gd name="connsiteY13" fmla="*/ 3979306 h 6857999"/>
              <a:gd name="connsiteX14" fmla="*/ 982417 w 4682335"/>
              <a:gd name="connsiteY14" fmla="*/ 5136332 h 6857999"/>
              <a:gd name="connsiteX15" fmla="*/ 1946798 w 4682335"/>
              <a:gd name="connsiteY15" fmla="*/ 4572849 h 6857999"/>
              <a:gd name="connsiteX16" fmla="*/ 10489 w 4682335"/>
              <a:gd name="connsiteY16" fmla="*/ 3408149 h 6857999"/>
              <a:gd name="connsiteX17" fmla="*/ 9466 w 4682335"/>
              <a:gd name="connsiteY17" fmla="*/ 4572849 h 6857999"/>
              <a:gd name="connsiteX18" fmla="*/ 972696 w 4682335"/>
              <a:gd name="connsiteY18" fmla="*/ 5136332 h 6857999"/>
              <a:gd name="connsiteX19" fmla="*/ 972696 w 4682335"/>
              <a:gd name="connsiteY19" fmla="*/ 3979306 h 6857999"/>
              <a:gd name="connsiteX20" fmla="*/ 2924099 w 4682335"/>
              <a:gd name="connsiteY20" fmla="*/ 2832898 h 6857999"/>
              <a:gd name="connsiteX21" fmla="*/ 1960997 w 4682335"/>
              <a:gd name="connsiteY21" fmla="*/ 3399706 h 6857999"/>
              <a:gd name="connsiteX22" fmla="*/ 2924099 w 4682335"/>
              <a:gd name="connsiteY22" fmla="*/ 3970992 h 6857999"/>
              <a:gd name="connsiteX23" fmla="*/ 3889119 w 4682335"/>
              <a:gd name="connsiteY23" fmla="*/ 3399706 h 6857999"/>
              <a:gd name="connsiteX24" fmla="*/ 979731 w 4682335"/>
              <a:gd name="connsiteY24" fmla="*/ 2832898 h 6857999"/>
              <a:gd name="connsiteX25" fmla="*/ 15222 w 4682335"/>
              <a:gd name="connsiteY25" fmla="*/ 3399706 h 6857999"/>
              <a:gd name="connsiteX26" fmla="*/ 977556 w 4682335"/>
              <a:gd name="connsiteY26" fmla="*/ 3970992 h 6857999"/>
              <a:gd name="connsiteX27" fmla="*/ 1942193 w 4682335"/>
              <a:gd name="connsiteY27" fmla="*/ 3399706 h 6857999"/>
              <a:gd name="connsiteX28" fmla="*/ 2929088 w 4682335"/>
              <a:gd name="connsiteY28" fmla="*/ 1660267 h 6857999"/>
              <a:gd name="connsiteX29" fmla="*/ 2928960 w 4682335"/>
              <a:gd name="connsiteY29" fmla="*/ 2824583 h 6857999"/>
              <a:gd name="connsiteX30" fmla="*/ 3893852 w 4682335"/>
              <a:gd name="connsiteY30" fmla="*/ 3391392 h 6857999"/>
              <a:gd name="connsiteX31" fmla="*/ 3893980 w 4682335"/>
              <a:gd name="connsiteY31" fmla="*/ 2228098 h 6857999"/>
              <a:gd name="connsiteX32" fmla="*/ 982289 w 4682335"/>
              <a:gd name="connsiteY32" fmla="*/ 1660267 h 6857999"/>
              <a:gd name="connsiteX33" fmla="*/ 984464 w 4682335"/>
              <a:gd name="connsiteY33" fmla="*/ 2824583 h 6857999"/>
              <a:gd name="connsiteX34" fmla="*/ 1946798 w 4682335"/>
              <a:gd name="connsiteY34" fmla="*/ 3391264 h 6857999"/>
              <a:gd name="connsiteX35" fmla="*/ 1946798 w 4682335"/>
              <a:gd name="connsiteY35" fmla="*/ 2227970 h 6857999"/>
              <a:gd name="connsiteX36" fmla="*/ 2919494 w 4682335"/>
              <a:gd name="connsiteY36" fmla="*/ 1660139 h 6857999"/>
              <a:gd name="connsiteX37" fmla="*/ 1956392 w 4682335"/>
              <a:gd name="connsiteY37" fmla="*/ 2227970 h 6857999"/>
              <a:gd name="connsiteX38" fmla="*/ 1956392 w 4682335"/>
              <a:gd name="connsiteY38" fmla="*/ 3391264 h 6857999"/>
              <a:gd name="connsiteX39" fmla="*/ 2919366 w 4682335"/>
              <a:gd name="connsiteY39" fmla="*/ 2824583 h 6857999"/>
              <a:gd name="connsiteX40" fmla="*/ 1951659 w 4682335"/>
              <a:gd name="connsiteY40" fmla="*/ 1085783 h 6857999"/>
              <a:gd name="connsiteX41" fmla="*/ 987023 w 4682335"/>
              <a:gd name="connsiteY41" fmla="*/ 1651824 h 6857999"/>
              <a:gd name="connsiteX42" fmla="*/ 1951659 w 4682335"/>
              <a:gd name="connsiteY42" fmla="*/ 2219655 h 6857999"/>
              <a:gd name="connsiteX43" fmla="*/ 2914889 w 4682335"/>
              <a:gd name="connsiteY43" fmla="*/ 1651952 h 6857999"/>
              <a:gd name="connsiteX44" fmla="*/ 4041058 w 4682335"/>
              <a:gd name="connsiteY44" fmla="*/ 0 h 6857999"/>
              <a:gd name="connsiteX45" fmla="*/ 4060204 w 4682335"/>
              <a:gd name="connsiteY45" fmla="*/ 0 h 6857999"/>
              <a:gd name="connsiteX46" fmla="*/ 4682335 w 4682335"/>
              <a:gd name="connsiteY46" fmla="*/ 367172 h 6857999"/>
              <a:gd name="connsiteX47" fmla="*/ 4682335 w 4682335"/>
              <a:gd name="connsiteY47" fmla="*/ 378522 h 6857999"/>
              <a:gd name="connsiteX48" fmla="*/ 1946926 w 4682335"/>
              <a:gd name="connsiteY48" fmla="*/ 0 h 6857999"/>
              <a:gd name="connsiteX49" fmla="*/ 1956392 w 4682335"/>
              <a:gd name="connsiteY49" fmla="*/ 0 h 6857999"/>
              <a:gd name="connsiteX50" fmla="*/ 1956392 w 4682335"/>
              <a:gd name="connsiteY50" fmla="*/ 1077469 h 6857999"/>
              <a:gd name="connsiteX51" fmla="*/ 2919494 w 4682335"/>
              <a:gd name="connsiteY51" fmla="*/ 1643509 h 6857999"/>
              <a:gd name="connsiteX52" fmla="*/ 2919622 w 4682335"/>
              <a:gd name="connsiteY52" fmla="*/ 486484 h 6857999"/>
              <a:gd name="connsiteX53" fmla="*/ 2097348 w 4682335"/>
              <a:gd name="connsiteY53" fmla="*/ 0 h 6857999"/>
              <a:gd name="connsiteX54" fmla="*/ 2116037 w 4682335"/>
              <a:gd name="connsiteY54" fmla="*/ 0 h 6857999"/>
              <a:gd name="connsiteX55" fmla="*/ 2923331 w 4682335"/>
              <a:gd name="connsiteY55" fmla="*/ 477529 h 6857999"/>
              <a:gd name="connsiteX56" fmla="*/ 3730732 w 4682335"/>
              <a:gd name="connsiteY56" fmla="*/ 0 h 6857999"/>
              <a:gd name="connsiteX57" fmla="*/ 3749643 w 4682335"/>
              <a:gd name="connsiteY57" fmla="*/ 0 h 6857999"/>
              <a:gd name="connsiteX58" fmla="*/ 2929216 w 4682335"/>
              <a:gd name="connsiteY58" fmla="*/ 485333 h 6857999"/>
              <a:gd name="connsiteX59" fmla="*/ 2929088 w 4682335"/>
              <a:gd name="connsiteY59" fmla="*/ 1643509 h 6857999"/>
              <a:gd name="connsiteX60" fmla="*/ 3891038 w 4682335"/>
              <a:gd name="connsiteY60" fmla="*/ 1077469 h 6857999"/>
              <a:gd name="connsiteX61" fmla="*/ 3890445 w 4682335"/>
              <a:gd name="connsiteY61" fmla="*/ 0 h 6857999"/>
              <a:gd name="connsiteX62" fmla="*/ 3900038 w 4682335"/>
              <a:gd name="connsiteY62" fmla="*/ 0 h 6857999"/>
              <a:gd name="connsiteX63" fmla="*/ 3900632 w 4682335"/>
              <a:gd name="connsiteY63" fmla="*/ 1077469 h 6857999"/>
              <a:gd name="connsiteX64" fmla="*/ 4682335 w 4682335"/>
              <a:gd name="connsiteY64" fmla="*/ 1536695 h 6857999"/>
              <a:gd name="connsiteX65" fmla="*/ 4682335 w 4682335"/>
              <a:gd name="connsiteY65" fmla="*/ 1547791 h 6857999"/>
              <a:gd name="connsiteX66" fmla="*/ 3895899 w 4682335"/>
              <a:gd name="connsiteY66" fmla="*/ 1085783 h 6857999"/>
              <a:gd name="connsiteX67" fmla="*/ 2933693 w 4682335"/>
              <a:gd name="connsiteY67" fmla="*/ 1651824 h 6857999"/>
              <a:gd name="connsiteX68" fmla="*/ 3898713 w 4682335"/>
              <a:gd name="connsiteY68" fmla="*/ 2219655 h 6857999"/>
              <a:gd name="connsiteX69" fmla="*/ 4682335 w 4682335"/>
              <a:gd name="connsiteY69" fmla="*/ 1756702 h 6857999"/>
              <a:gd name="connsiteX70" fmla="*/ 4682335 w 4682335"/>
              <a:gd name="connsiteY70" fmla="*/ 1767752 h 6857999"/>
              <a:gd name="connsiteX71" fmla="*/ 3903446 w 4682335"/>
              <a:gd name="connsiteY71" fmla="*/ 2227970 h 6857999"/>
              <a:gd name="connsiteX72" fmla="*/ 3903318 w 4682335"/>
              <a:gd name="connsiteY72" fmla="*/ 3391264 h 6857999"/>
              <a:gd name="connsiteX73" fmla="*/ 4682335 w 4682335"/>
              <a:gd name="connsiteY73" fmla="*/ 2931860 h 6857999"/>
              <a:gd name="connsiteX74" fmla="*/ 4682335 w 4682335"/>
              <a:gd name="connsiteY74" fmla="*/ 2942964 h 6857999"/>
              <a:gd name="connsiteX75" fmla="*/ 3903446 w 4682335"/>
              <a:gd name="connsiteY75" fmla="*/ 3402392 h 6857999"/>
              <a:gd name="connsiteX76" fmla="*/ 3901272 w 4682335"/>
              <a:gd name="connsiteY76" fmla="*/ 4575536 h 6857999"/>
              <a:gd name="connsiteX77" fmla="*/ 3901144 w 4682335"/>
              <a:gd name="connsiteY77" fmla="*/ 4576047 h 6857999"/>
              <a:gd name="connsiteX78" fmla="*/ 3900888 w 4682335"/>
              <a:gd name="connsiteY78" fmla="*/ 4576943 h 6857999"/>
              <a:gd name="connsiteX79" fmla="*/ 3900504 w 4682335"/>
              <a:gd name="connsiteY79" fmla="*/ 4577838 h 6857999"/>
              <a:gd name="connsiteX80" fmla="*/ 3899992 w 4682335"/>
              <a:gd name="connsiteY80" fmla="*/ 4578606 h 6857999"/>
              <a:gd name="connsiteX81" fmla="*/ 3899225 w 4682335"/>
              <a:gd name="connsiteY81" fmla="*/ 4579245 h 6857999"/>
              <a:gd name="connsiteX82" fmla="*/ 3898841 w 4682335"/>
              <a:gd name="connsiteY82" fmla="*/ 4579629 h 6857999"/>
              <a:gd name="connsiteX83" fmla="*/ 2928320 w 4682335"/>
              <a:gd name="connsiteY83" fmla="*/ 5147333 h 6857999"/>
              <a:gd name="connsiteX84" fmla="*/ 2925890 w 4682335"/>
              <a:gd name="connsiteY84" fmla="*/ 6313441 h 6857999"/>
              <a:gd name="connsiteX85" fmla="*/ 2925762 w 4682335"/>
              <a:gd name="connsiteY85" fmla="*/ 6313952 h 6857999"/>
              <a:gd name="connsiteX86" fmla="*/ 2925506 w 4682335"/>
              <a:gd name="connsiteY86" fmla="*/ 6314848 h 6857999"/>
              <a:gd name="connsiteX87" fmla="*/ 2925122 w 4682335"/>
              <a:gd name="connsiteY87" fmla="*/ 6315743 h 6857999"/>
              <a:gd name="connsiteX88" fmla="*/ 2924611 w 4682335"/>
              <a:gd name="connsiteY88" fmla="*/ 6316511 h 6857999"/>
              <a:gd name="connsiteX89" fmla="*/ 2923843 w 4682335"/>
              <a:gd name="connsiteY89" fmla="*/ 6317150 h 6857999"/>
              <a:gd name="connsiteX90" fmla="*/ 2923459 w 4682335"/>
              <a:gd name="connsiteY90" fmla="*/ 6317533 h 6857999"/>
              <a:gd name="connsiteX91" fmla="*/ 2011167 w 4682335"/>
              <a:gd name="connsiteY91" fmla="*/ 6857999 h 6857999"/>
              <a:gd name="connsiteX92" fmla="*/ 1992866 w 4682335"/>
              <a:gd name="connsiteY92" fmla="*/ 6857999 h 6857999"/>
              <a:gd name="connsiteX93" fmla="*/ 2916296 w 4682335"/>
              <a:gd name="connsiteY93" fmla="*/ 6310882 h 6857999"/>
              <a:gd name="connsiteX94" fmla="*/ 2918726 w 4682335"/>
              <a:gd name="connsiteY94" fmla="*/ 5153089 h 6857999"/>
              <a:gd name="connsiteX95" fmla="*/ 1956392 w 4682335"/>
              <a:gd name="connsiteY95" fmla="*/ 5726037 h 6857999"/>
              <a:gd name="connsiteX96" fmla="*/ 1956392 w 4682335"/>
              <a:gd name="connsiteY96" fmla="*/ 6857999 h 6857999"/>
              <a:gd name="connsiteX97" fmla="*/ 1946798 w 4682335"/>
              <a:gd name="connsiteY97" fmla="*/ 6857999 h 6857999"/>
              <a:gd name="connsiteX98" fmla="*/ 1946798 w 4682335"/>
              <a:gd name="connsiteY98" fmla="*/ 5726165 h 6857999"/>
              <a:gd name="connsiteX99" fmla="*/ 982417 w 4682335"/>
              <a:gd name="connsiteY99" fmla="*/ 5153217 h 6857999"/>
              <a:gd name="connsiteX100" fmla="*/ 982417 w 4682335"/>
              <a:gd name="connsiteY100" fmla="*/ 6310882 h 6857999"/>
              <a:gd name="connsiteX101" fmla="*/ 1909946 w 4682335"/>
              <a:gd name="connsiteY101" fmla="*/ 6857999 h 6857999"/>
              <a:gd name="connsiteX102" fmla="*/ 1891760 w 4682335"/>
              <a:gd name="connsiteY102" fmla="*/ 6857999 h 6857999"/>
              <a:gd name="connsiteX103" fmla="*/ 975254 w 4682335"/>
              <a:gd name="connsiteY103" fmla="*/ 6317533 h 6857999"/>
              <a:gd name="connsiteX104" fmla="*/ 974870 w 4682335"/>
              <a:gd name="connsiteY104" fmla="*/ 6317150 h 6857999"/>
              <a:gd name="connsiteX105" fmla="*/ 974103 w 4682335"/>
              <a:gd name="connsiteY105" fmla="*/ 6316511 h 6857999"/>
              <a:gd name="connsiteX106" fmla="*/ 973591 w 4682335"/>
              <a:gd name="connsiteY106" fmla="*/ 6315743 h 6857999"/>
              <a:gd name="connsiteX107" fmla="*/ 973207 w 4682335"/>
              <a:gd name="connsiteY107" fmla="*/ 6314976 h 6857999"/>
              <a:gd name="connsiteX108" fmla="*/ 972951 w 4682335"/>
              <a:gd name="connsiteY108" fmla="*/ 6313952 h 6857999"/>
              <a:gd name="connsiteX109" fmla="*/ 972824 w 4682335"/>
              <a:gd name="connsiteY109" fmla="*/ 6313441 h 6857999"/>
              <a:gd name="connsiteX110" fmla="*/ 972824 w 4682335"/>
              <a:gd name="connsiteY110" fmla="*/ 5147333 h 6857999"/>
              <a:gd name="connsiteX111" fmla="*/ 2430 w 4682335"/>
              <a:gd name="connsiteY111" fmla="*/ 4579629 h 6857999"/>
              <a:gd name="connsiteX112" fmla="*/ 2047 w 4682335"/>
              <a:gd name="connsiteY112" fmla="*/ 4579245 h 6857999"/>
              <a:gd name="connsiteX113" fmla="*/ 1279 w 4682335"/>
              <a:gd name="connsiteY113" fmla="*/ 4578606 h 6857999"/>
              <a:gd name="connsiteX114" fmla="*/ 768 w 4682335"/>
              <a:gd name="connsiteY114" fmla="*/ 4577838 h 6857999"/>
              <a:gd name="connsiteX115" fmla="*/ 384 w 4682335"/>
              <a:gd name="connsiteY115" fmla="*/ 4576943 h 6857999"/>
              <a:gd name="connsiteX116" fmla="*/ 128 w 4682335"/>
              <a:gd name="connsiteY116" fmla="*/ 4576047 h 6857999"/>
              <a:gd name="connsiteX117" fmla="*/ 0 w 4682335"/>
              <a:gd name="connsiteY117" fmla="*/ 4575536 h 6857999"/>
              <a:gd name="connsiteX118" fmla="*/ 1023 w 4682335"/>
              <a:gd name="connsiteY118" fmla="*/ 3399706 h 6857999"/>
              <a:gd name="connsiteX119" fmla="*/ 1023 w 4682335"/>
              <a:gd name="connsiteY119" fmla="*/ 3399451 h 6857999"/>
              <a:gd name="connsiteX120" fmla="*/ 1151 w 4682335"/>
              <a:gd name="connsiteY120" fmla="*/ 3398811 h 6857999"/>
              <a:gd name="connsiteX121" fmla="*/ 1279 w 4682335"/>
              <a:gd name="connsiteY121" fmla="*/ 3398171 h 6857999"/>
              <a:gd name="connsiteX122" fmla="*/ 1535 w 4682335"/>
              <a:gd name="connsiteY122" fmla="*/ 3397531 h 6857999"/>
              <a:gd name="connsiteX123" fmla="*/ 1663 w 4682335"/>
              <a:gd name="connsiteY123" fmla="*/ 3397276 h 6857999"/>
              <a:gd name="connsiteX124" fmla="*/ 1791 w 4682335"/>
              <a:gd name="connsiteY124" fmla="*/ 3397148 h 6857999"/>
              <a:gd name="connsiteX125" fmla="*/ 2175 w 4682335"/>
              <a:gd name="connsiteY125" fmla="*/ 3396636 h 6857999"/>
              <a:gd name="connsiteX126" fmla="*/ 2686 w 4682335"/>
              <a:gd name="connsiteY126" fmla="*/ 3396124 h 6857999"/>
              <a:gd name="connsiteX127" fmla="*/ 3198 w 4682335"/>
              <a:gd name="connsiteY127" fmla="*/ 3395741 h 6857999"/>
              <a:gd name="connsiteX128" fmla="*/ 3326 w 4682335"/>
              <a:gd name="connsiteY128" fmla="*/ 3395613 h 6857999"/>
              <a:gd name="connsiteX129" fmla="*/ 975126 w 4682335"/>
              <a:gd name="connsiteY129" fmla="*/ 2824711 h 6857999"/>
              <a:gd name="connsiteX130" fmla="*/ 972951 w 4682335"/>
              <a:gd name="connsiteY130" fmla="*/ 1651952 h 6857999"/>
              <a:gd name="connsiteX131" fmla="*/ 972951 w 4682335"/>
              <a:gd name="connsiteY131" fmla="*/ 1651696 h 6857999"/>
              <a:gd name="connsiteX132" fmla="*/ 973079 w 4682335"/>
              <a:gd name="connsiteY132" fmla="*/ 1651056 h 6857999"/>
              <a:gd name="connsiteX133" fmla="*/ 973207 w 4682335"/>
              <a:gd name="connsiteY133" fmla="*/ 1650417 h 6857999"/>
              <a:gd name="connsiteX134" fmla="*/ 973463 w 4682335"/>
              <a:gd name="connsiteY134" fmla="*/ 1649777 h 6857999"/>
              <a:gd name="connsiteX135" fmla="*/ 973591 w 4682335"/>
              <a:gd name="connsiteY135" fmla="*/ 1649521 h 6857999"/>
              <a:gd name="connsiteX136" fmla="*/ 973719 w 4682335"/>
              <a:gd name="connsiteY136" fmla="*/ 1649266 h 6857999"/>
              <a:gd name="connsiteX137" fmla="*/ 974103 w 4682335"/>
              <a:gd name="connsiteY137" fmla="*/ 1648754 h 6857999"/>
              <a:gd name="connsiteX138" fmla="*/ 974614 w 4682335"/>
              <a:gd name="connsiteY138" fmla="*/ 1648242 h 6857999"/>
              <a:gd name="connsiteX139" fmla="*/ 975126 w 4682335"/>
              <a:gd name="connsiteY139" fmla="*/ 1647859 h 6857999"/>
              <a:gd name="connsiteX140" fmla="*/ 975254 w 4682335"/>
              <a:gd name="connsiteY140" fmla="*/ 1647730 h 6857999"/>
              <a:gd name="connsiteX141" fmla="*/ 1946926 w 4682335"/>
              <a:gd name="connsiteY141" fmla="*/ 10774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682335" h="6857999">
                <a:moveTo>
                  <a:pt x="1951787" y="4581164"/>
                </a:moveTo>
                <a:lnTo>
                  <a:pt x="987150" y="5144775"/>
                </a:lnTo>
                <a:lnTo>
                  <a:pt x="1951659" y="5717722"/>
                </a:lnTo>
                <a:lnTo>
                  <a:pt x="2914377" y="5144775"/>
                </a:lnTo>
                <a:close/>
                <a:moveTo>
                  <a:pt x="3893725" y="3408149"/>
                </a:moveTo>
                <a:lnTo>
                  <a:pt x="2928832" y="3979306"/>
                </a:lnTo>
                <a:lnTo>
                  <a:pt x="2928320" y="5136332"/>
                </a:lnTo>
                <a:lnTo>
                  <a:pt x="3891678" y="4572849"/>
                </a:lnTo>
                <a:close/>
                <a:moveTo>
                  <a:pt x="1956392" y="3408149"/>
                </a:moveTo>
                <a:lnTo>
                  <a:pt x="1956392" y="4572849"/>
                </a:lnTo>
                <a:lnTo>
                  <a:pt x="2918854" y="5136332"/>
                </a:lnTo>
                <a:lnTo>
                  <a:pt x="2919366" y="3979306"/>
                </a:lnTo>
                <a:close/>
                <a:moveTo>
                  <a:pt x="1946798" y="3408149"/>
                </a:moveTo>
                <a:lnTo>
                  <a:pt x="982417" y="3979306"/>
                </a:lnTo>
                <a:lnTo>
                  <a:pt x="982417" y="5136332"/>
                </a:lnTo>
                <a:lnTo>
                  <a:pt x="1946798" y="4572849"/>
                </a:lnTo>
                <a:close/>
                <a:moveTo>
                  <a:pt x="10489" y="3408149"/>
                </a:moveTo>
                <a:lnTo>
                  <a:pt x="9466" y="4572849"/>
                </a:lnTo>
                <a:lnTo>
                  <a:pt x="972696" y="5136332"/>
                </a:lnTo>
                <a:lnTo>
                  <a:pt x="972696" y="3979306"/>
                </a:lnTo>
                <a:close/>
                <a:moveTo>
                  <a:pt x="2924099" y="2832898"/>
                </a:moveTo>
                <a:lnTo>
                  <a:pt x="1960997" y="3399706"/>
                </a:lnTo>
                <a:lnTo>
                  <a:pt x="2924099" y="3970992"/>
                </a:lnTo>
                <a:lnTo>
                  <a:pt x="3889119" y="3399706"/>
                </a:lnTo>
                <a:close/>
                <a:moveTo>
                  <a:pt x="979731" y="2832898"/>
                </a:moveTo>
                <a:lnTo>
                  <a:pt x="15222" y="3399706"/>
                </a:lnTo>
                <a:lnTo>
                  <a:pt x="977556" y="3970992"/>
                </a:lnTo>
                <a:lnTo>
                  <a:pt x="1942193" y="3399706"/>
                </a:lnTo>
                <a:close/>
                <a:moveTo>
                  <a:pt x="2929088" y="1660267"/>
                </a:moveTo>
                <a:lnTo>
                  <a:pt x="2928960" y="2824583"/>
                </a:lnTo>
                <a:lnTo>
                  <a:pt x="3893852" y="3391392"/>
                </a:lnTo>
                <a:lnTo>
                  <a:pt x="3893980" y="2228098"/>
                </a:lnTo>
                <a:close/>
                <a:moveTo>
                  <a:pt x="982289" y="1660267"/>
                </a:moveTo>
                <a:lnTo>
                  <a:pt x="984464" y="2824583"/>
                </a:lnTo>
                <a:lnTo>
                  <a:pt x="1946798" y="3391264"/>
                </a:lnTo>
                <a:lnTo>
                  <a:pt x="1946798" y="2227970"/>
                </a:lnTo>
                <a:close/>
                <a:moveTo>
                  <a:pt x="2919494" y="1660139"/>
                </a:moveTo>
                <a:lnTo>
                  <a:pt x="1956392" y="2227970"/>
                </a:lnTo>
                <a:lnTo>
                  <a:pt x="1956392" y="3391264"/>
                </a:lnTo>
                <a:lnTo>
                  <a:pt x="2919366" y="2824583"/>
                </a:lnTo>
                <a:close/>
                <a:moveTo>
                  <a:pt x="1951659" y="1085783"/>
                </a:moveTo>
                <a:lnTo>
                  <a:pt x="987023" y="1651824"/>
                </a:lnTo>
                <a:lnTo>
                  <a:pt x="1951659" y="2219655"/>
                </a:lnTo>
                <a:lnTo>
                  <a:pt x="2914889" y="1651952"/>
                </a:lnTo>
                <a:close/>
                <a:moveTo>
                  <a:pt x="4041058" y="0"/>
                </a:moveTo>
                <a:lnTo>
                  <a:pt x="4060204" y="0"/>
                </a:lnTo>
                <a:lnTo>
                  <a:pt x="4682335" y="367172"/>
                </a:lnTo>
                <a:lnTo>
                  <a:pt x="4682335" y="378522"/>
                </a:lnTo>
                <a:close/>
                <a:moveTo>
                  <a:pt x="1946926" y="0"/>
                </a:moveTo>
                <a:lnTo>
                  <a:pt x="1956392" y="0"/>
                </a:lnTo>
                <a:lnTo>
                  <a:pt x="1956392" y="1077469"/>
                </a:lnTo>
                <a:lnTo>
                  <a:pt x="2919494" y="1643509"/>
                </a:lnTo>
                <a:lnTo>
                  <a:pt x="2919622" y="486484"/>
                </a:lnTo>
                <a:lnTo>
                  <a:pt x="2097348" y="0"/>
                </a:lnTo>
                <a:lnTo>
                  <a:pt x="2116037" y="0"/>
                </a:lnTo>
                <a:lnTo>
                  <a:pt x="2923331" y="477529"/>
                </a:lnTo>
                <a:lnTo>
                  <a:pt x="3730732" y="0"/>
                </a:lnTo>
                <a:lnTo>
                  <a:pt x="3749643" y="0"/>
                </a:lnTo>
                <a:lnTo>
                  <a:pt x="2929216" y="485333"/>
                </a:lnTo>
                <a:lnTo>
                  <a:pt x="2929088" y="1643509"/>
                </a:lnTo>
                <a:lnTo>
                  <a:pt x="3891038" y="1077469"/>
                </a:lnTo>
                <a:lnTo>
                  <a:pt x="3890445" y="0"/>
                </a:lnTo>
                <a:lnTo>
                  <a:pt x="3900038" y="0"/>
                </a:lnTo>
                <a:lnTo>
                  <a:pt x="3900632" y="1077469"/>
                </a:lnTo>
                <a:lnTo>
                  <a:pt x="4682335" y="1536695"/>
                </a:lnTo>
                <a:lnTo>
                  <a:pt x="4682335" y="1547791"/>
                </a:lnTo>
                <a:lnTo>
                  <a:pt x="3895899" y="1085783"/>
                </a:lnTo>
                <a:lnTo>
                  <a:pt x="2933693" y="1651824"/>
                </a:lnTo>
                <a:lnTo>
                  <a:pt x="3898713" y="2219655"/>
                </a:lnTo>
                <a:lnTo>
                  <a:pt x="4682335" y="1756702"/>
                </a:lnTo>
                <a:lnTo>
                  <a:pt x="4682335" y="1767752"/>
                </a:lnTo>
                <a:lnTo>
                  <a:pt x="3903446" y="2227970"/>
                </a:lnTo>
                <a:lnTo>
                  <a:pt x="3903318" y="3391264"/>
                </a:lnTo>
                <a:lnTo>
                  <a:pt x="4682335" y="2931860"/>
                </a:lnTo>
                <a:lnTo>
                  <a:pt x="4682335" y="2942964"/>
                </a:lnTo>
                <a:lnTo>
                  <a:pt x="3903446" y="3402392"/>
                </a:lnTo>
                <a:lnTo>
                  <a:pt x="3901272" y="4575536"/>
                </a:lnTo>
                <a:cubicBezTo>
                  <a:pt x="3901272" y="4575664"/>
                  <a:pt x="3901144" y="4575792"/>
                  <a:pt x="3901144" y="4576047"/>
                </a:cubicBezTo>
                <a:cubicBezTo>
                  <a:pt x="3901016" y="4576303"/>
                  <a:pt x="3901016" y="4576687"/>
                  <a:pt x="3900888" y="4576943"/>
                </a:cubicBezTo>
                <a:cubicBezTo>
                  <a:pt x="3900760" y="4577327"/>
                  <a:pt x="3900632" y="4577582"/>
                  <a:pt x="3900504" y="4577838"/>
                </a:cubicBezTo>
                <a:cubicBezTo>
                  <a:pt x="3900376" y="4578094"/>
                  <a:pt x="3900248" y="4578350"/>
                  <a:pt x="3899992" y="4578606"/>
                </a:cubicBezTo>
                <a:cubicBezTo>
                  <a:pt x="3899736" y="4578862"/>
                  <a:pt x="3899481" y="4578990"/>
                  <a:pt x="3899225" y="4579245"/>
                </a:cubicBezTo>
                <a:cubicBezTo>
                  <a:pt x="3899097" y="4579373"/>
                  <a:pt x="3898969" y="4579501"/>
                  <a:pt x="3898841" y="4579629"/>
                </a:cubicBezTo>
                <a:lnTo>
                  <a:pt x="2928320" y="5147333"/>
                </a:lnTo>
                <a:lnTo>
                  <a:pt x="2925890" y="6313441"/>
                </a:lnTo>
                <a:cubicBezTo>
                  <a:pt x="2925890" y="6313568"/>
                  <a:pt x="2925762" y="6313696"/>
                  <a:pt x="2925762" y="6313952"/>
                </a:cubicBezTo>
                <a:cubicBezTo>
                  <a:pt x="2925634" y="6314208"/>
                  <a:pt x="2925634" y="6314592"/>
                  <a:pt x="2925506" y="6314848"/>
                </a:cubicBezTo>
                <a:cubicBezTo>
                  <a:pt x="2925378" y="6315231"/>
                  <a:pt x="2925250" y="6315487"/>
                  <a:pt x="2925122" y="6315743"/>
                </a:cubicBezTo>
                <a:cubicBezTo>
                  <a:pt x="2924994" y="6315998"/>
                  <a:pt x="2924738" y="6316255"/>
                  <a:pt x="2924611" y="6316511"/>
                </a:cubicBezTo>
                <a:cubicBezTo>
                  <a:pt x="2924355" y="6316766"/>
                  <a:pt x="2924099" y="6316894"/>
                  <a:pt x="2923843" y="6317150"/>
                </a:cubicBezTo>
                <a:cubicBezTo>
                  <a:pt x="2923715" y="6317278"/>
                  <a:pt x="2923587" y="6317406"/>
                  <a:pt x="2923459" y="6317533"/>
                </a:cubicBezTo>
                <a:lnTo>
                  <a:pt x="2011167" y="6857999"/>
                </a:lnTo>
                <a:lnTo>
                  <a:pt x="1992866" y="6857999"/>
                </a:lnTo>
                <a:lnTo>
                  <a:pt x="2916296" y="6310882"/>
                </a:lnTo>
                <a:lnTo>
                  <a:pt x="2918726" y="5153089"/>
                </a:lnTo>
                <a:lnTo>
                  <a:pt x="1956392" y="5726037"/>
                </a:lnTo>
                <a:lnTo>
                  <a:pt x="1956392" y="6857999"/>
                </a:lnTo>
                <a:lnTo>
                  <a:pt x="1946798" y="6857999"/>
                </a:lnTo>
                <a:lnTo>
                  <a:pt x="1946798" y="5726165"/>
                </a:lnTo>
                <a:lnTo>
                  <a:pt x="982417" y="5153217"/>
                </a:lnTo>
                <a:lnTo>
                  <a:pt x="982417" y="6310882"/>
                </a:lnTo>
                <a:lnTo>
                  <a:pt x="1909946" y="6857999"/>
                </a:lnTo>
                <a:lnTo>
                  <a:pt x="1891760" y="6857999"/>
                </a:lnTo>
                <a:lnTo>
                  <a:pt x="975254" y="6317533"/>
                </a:lnTo>
                <a:cubicBezTo>
                  <a:pt x="975126" y="6317406"/>
                  <a:pt x="974998" y="6317278"/>
                  <a:pt x="974870" y="6317150"/>
                </a:cubicBezTo>
                <a:cubicBezTo>
                  <a:pt x="974614" y="6316894"/>
                  <a:pt x="974358" y="6316766"/>
                  <a:pt x="974103" y="6316511"/>
                </a:cubicBezTo>
                <a:cubicBezTo>
                  <a:pt x="973847" y="6316255"/>
                  <a:pt x="973719" y="6315998"/>
                  <a:pt x="973591" y="6315743"/>
                </a:cubicBezTo>
                <a:cubicBezTo>
                  <a:pt x="973463" y="6315487"/>
                  <a:pt x="973335" y="6315231"/>
                  <a:pt x="973207" y="6314976"/>
                </a:cubicBezTo>
                <a:cubicBezTo>
                  <a:pt x="973079" y="6314592"/>
                  <a:pt x="972951" y="6314335"/>
                  <a:pt x="972951" y="6313952"/>
                </a:cubicBezTo>
                <a:cubicBezTo>
                  <a:pt x="972951" y="6313824"/>
                  <a:pt x="972824" y="6313696"/>
                  <a:pt x="972824" y="6313441"/>
                </a:cubicBezTo>
                <a:lnTo>
                  <a:pt x="972824" y="5147333"/>
                </a:lnTo>
                <a:lnTo>
                  <a:pt x="2430" y="4579629"/>
                </a:lnTo>
                <a:cubicBezTo>
                  <a:pt x="2303" y="4579501"/>
                  <a:pt x="2175" y="4579373"/>
                  <a:pt x="2047" y="4579245"/>
                </a:cubicBezTo>
                <a:cubicBezTo>
                  <a:pt x="1791" y="4579118"/>
                  <a:pt x="1535" y="4578862"/>
                  <a:pt x="1279" y="4578606"/>
                </a:cubicBezTo>
                <a:cubicBezTo>
                  <a:pt x="1023" y="4578350"/>
                  <a:pt x="895" y="4578094"/>
                  <a:pt x="768" y="4577838"/>
                </a:cubicBezTo>
                <a:cubicBezTo>
                  <a:pt x="640" y="4577455"/>
                  <a:pt x="512" y="4577199"/>
                  <a:pt x="384" y="4576943"/>
                </a:cubicBezTo>
                <a:cubicBezTo>
                  <a:pt x="256" y="4576687"/>
                  <a:pt x="128" y="4576431"/>
                  <a:pt x="128" y="4576047"/>
                </a:cubicBezTo>
                <a:cubicBezTo>
                  <a:pt x="128" y="4575920"/>
                  <a:pt x="0" y="4575792"/>
                  <a:pt x="0" y="4575536"/>
                </a:cubicBezTo>
                <a:lnTo>
                  <a:pt x="1023" y="3399706"/>
                </a:lnTo>
                <a:cubicBezTo>
                  <a:pt x="1023" y="3399706"/>
                  <a:pt x="1023" y="3399578"/>
                  <a:pt x="1023" y="3399451"/>
                </a:cubicBezTo>
                <a:cubicBezTo>
                  <a:pt x="1151" y="3399194"/>
                  <a:pt x="1151" y="3399067"/>
                  <a:pt x="1151" y="3398811"/>
                </a:cubicBezTo>
                <a:cubicBezTo>
                  <a:pt x="1151" y="3398555"/>
                  <a:pt x="1151" y="3398427"/>
                  <a:pt x="1279" y="3398171"/>
                </a:cubicBezTo>
                <a:cubicBezTo>
                  <a:pt x="1279" y="3397915"/>
                  <a:pt x="1407" y="3397788"/>
                  <a:pt x="1535" y="3397531"/>
                </a:cubicBezTo>
                <a:cubicBezTo>
                  <a:pt x="1663" y="3397404"/>
                  <a:pt x="1663" y="3397404"/>
                  <a:pt x="1663" y="3397276"/>
                </a:cubicBezTo>
                <a:cubicBezTo>
                  <a:pt x="1663" y="3397276"/>
                  <a:pt x="1791" y="3397276"/>
                  <a:pt x="1791" y="3397148"/>
                </a:cubicBezTo>
                <a:cubicBezTo>
                  <a:pt x="1919" y="3396892"/>
                  <a:pt x="2047" y="3396764"/>
                  <a:pt x="2175" y="3396636"/>
                </a:cubicBezTo>
                <a:cubicBezTo>
                  <a:pt x="2303" y="3396508"/>
                  <a:pt x="2558" y="3396253"/>
                  <a:pt x="2686" y="3396124"/>
                </a:cubicBezTo>
                <a:cubicBezTo>
                  <a:pt x="2814" y="3395996"/>
                  <a:pt x="3070" y="3395869"/>
                  <a:pt x="3198" y="3395741"/>
                </a:cubicBezTo>
                <a:cubicBezTo>
                  <a:pt x="3198" y="3395741"/>
                  <a:pt x="3198" y="3395613"/>
                  <a:pt x="3326" y="3395613"/>
                </a:cubicBezTo>
                <a:lnTo>
                  <a:pt x="975126" y="2824711"/>
                </a:lnTo>
                <a:lnTo>
                  <a:pt x="972951" y="1651952"/>
                </a:lnTo>
                <a:cubicBezTo>
                  <a:pt x="972951" y="1651952"/>
                  <a:pt x="972951" y="1651824"/>
                  <a:pt x="972951" y="1651696"/>
                </a:cubicBezTo>
                <a:cubicBezTo>
                  <a:pt x="973079" y="1651440"/>
                  <a:pt x="973079" y="1651312"/>
                  <a:pt x="973079" y="1651056"/>
                </a:cubicBezTo>
                <a:cubicBezTo>
                  <a:pt x="973079" y="1650801"/>
                  <a:pt x="973079" y="1650673"/>
                  <a:pt x="973207" y="1650417"/>
                </a:cubicBezTo>
                <a:cubicBezTo>
                  <a:pt x="973335" y="1650161"/>
                  <a:pt x="973335" y="1650033"/>
                  <a:pt x="973463" y="1649777"/>
                </a:cubicBezTo>
                <a:cubicBezTo>
                  <a:pt x="973591" y="1649777"/>
                  <a:pt x="973591" y="1649649"/>
                  <a:pt x="973591" y="1649521"/>
                </a:cubicBezTo>
                <a:cubicBezTo>
                  <a:pt x="973591" y="1649393"/>
                  <a:pt x="973719" y="1649393"/>
                  <a:pt x="973719" y="1649266"/>
                </a:cubicBezTo>
                <a:cubicBezTo>
                  <a:pt x="973847" y="1649010"/>
                  <a:pt x="973975" y="1648882"/>
                  <a:pt x="974103" y="1648754"/>
                </a:cubicBezTo>
                <a:cubicBezTo>
                  <a:pt x="974231" y="1648498"/>
                  <a:pt x="974486" y="1648370"/>
                  <a:pt x="974614" y="1648242"/>
                </a:cubicBezTo>
                <a:cubicBezTo>
                  <a:pt x="974742" y="1648114"/>
                  <a:pt x="974870" y="1647986"/>
                  <a:pt x="975126" y="1647859"/>
                </a:cubicBezTo>
                <a:cubicBezTo>
                  <a:pt x="975126" y="1647859"/>
                  <a:pt x="975254" y="1647730"/>
                  <a:pt x="975254" y="1647730"/>
                </a:cubicBezTo>
                <a:lnTo>
                  <a:pt x="1946926" y="1077469"/>
                </a:lnTo>
                <a:close/>
              </a:path>
            </a:pathLst>
          </a:custGeom>
          <a:solidFill>
            <a:schemeClr val="bg2">
              <a:lumMod val="75000"/>
            </a:schemeClr>
          </a:solidFill>
          <a:ln w="12776" cap="flat">
            <a:noFill/>
            <a:prstDash val="solid"/>
            <a:miter/>
          </a:ln>
        </p:spPr>
        <p:txBody>
          <a:bodyPr rtlCol="0" anchor="ctr"/>
          <a:lstStyle/>
          <a:p>
            <a:endParaRPr lang="en-GB"/>
          </a:p>
        </p:txBody>
      </p:sp>
      <p:pic>
        <p:nvPicPr>
          <p:cNvPr id="8" name="Content Placeholder 6" descr="A picture containing drawing, food&#10;&#10;Description automatically generated">
            <a:extLst>
              <a:ext uri="{FF2B5EF4-FFF2-40B4-BE49-F238E27FC236}">
                <a16:creationId xmlns:a16="http://schemas.microsoft.com/office/drawing/2014/main" id="{24A28773-3837-354F-9AEF-B750D62AD7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
        <p:nvSpPr>
          <p:cNvPr id="6" name="Text Placeholder 6">
            <a:extLst>
              <a:ext uri="{FF2B5EF4-FFF2-40B4-BE49-F238E27FC236}">
                <a16:creationId xmlns:a16="http://schemas.microsoft.com/office/drawing/2014/main" id="{E09FE033-D32F-6E44-B8EE-3E21B8A9A57B}"/>
              </a:ext>
            </a:extLst>
          </p:cNvPr>
          <p:cNvSpPr>
            <a:spLocks noGrp="1"/>
          </p:cNvSpPr>
          <p:nvPr>
            <p:ph type="body" sz="quarter" idx="14"/>
          </p:nvPr>
        </p:nvSpPr>
        <p:spPr>
          <a:xfrm>
            <a:off x="579153" y="2072640"/>
            <a:ext cx="5621081" cy="3976651"/>
          </a:xfrm>
        </p:spPr>
        <p:txBody>
          <a:bodyPr>
            <a:normAutofit/>
          </a:bodyPr>
          <a:lstStyle>
            <a:lvl1pPr marL="0" marR="0" indent="0" algn="l" defTabSz="914400" rtl="0" eaLnBrk="1" fontAlgn="auto" latinLnBrk="0" hangingPunct="1">
              <a:lnSpc>
                <a:spcPct val="100000"/>
              </a:lnSpc>
              <a:spcBef>
                <a:spcPts val="400"/>
              </a:spcBef>
              <a:spcAft>
                <a:spcPts val="400"/>
              </a:spcAft>
              <a:buClr>
                <a:schemeClr val="accent2"/>
              </a:buClr>
              <a:buSzPct val="80000"/>
              <a:buFont typeface="Arial" panose="020B0604020202020204" pitchFamily="34" charset="0"/>
              <a:buNone/>
              <a:tabLst/>
              <a:defRPr sz="2400"/>
            </a:lvl1pPr>
            <a:lvl2pPr>
              <a:defRPr sz="2000"/>
            </a:lvl2pPr>
            <a:lvl3pPr>
              <a:defRPr sz="2000"/>
            </a:lvl3pPr>
            <a:lvl4pPr>
              <a:defRPr sz="2000"/>
            </a:lvl4pPr>
            <a:lvl5pPr>
              <a:defRPr sz="2000"/>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38FC6BC3-22DF-E142-BDA3-91066DE8F2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Tree>
    <p:extLst>
      <p:ext uri="{BB962C8B-B14F-4D97-AF65-F5344CB8AC3E}">
        <p14:creationId xmlns:p14="http://schemas.microsoft.com/office/powerpoint/2010/main" val="7299894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ptop Scree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E55ADF-0080-45D7-8338-3FECABAFB736}"/>
              </a:ext>
            </a:extLst>
          </p:cNvPr>
          <p:cNvPicPr>
            <a:picLocks noChangeAspect="1"/>
          </p:cNvPicPr>
          <p:nvPr userDrawn="1"/>
        </p:nvPicPr>
        <p:blipFill>
          <a:blip r:embed="rId2">
            <a:extLst>
              <a:ext uri="{28A0092B-C50C-407E-A947-70E740481C1C}">
                <a14:useLocalDpi xmlns:a14="http://schemas.microsoft.com/office/drawing/2010/main"/>
              </a:ext>
            </a:extLst>
          </a:blip>
          <a:srcRect l="142" r="142"/>
          <a:stretch/>
        </p:blipFill>
        <p:spPr>
          <a:xfrm>
            <a:off x="0" y="0"/>
            <a:ext cx="12192000" cy="6858000"/>
          </a:xfrm>
          <a:prstGeom prst="rect">
            <a:avLst/>
          </a:prstGeom>
        </p:spPr>
      </p:pic>
      <p:sp>
        <p:nvSpPr>
          <p:cNvPr id="22" name="Picture Placeholder 21">
            <a:extLst>
              <a:ext uri="{FF2B5EF4-FFF2-40B4-BE49-F238E27FC236}">
                <a16:creationId xmlns:a16="http://schemas.microsoft.com/office/drawing/2014/main" id="{54DE66AC-F124-48D4-9AA3-7BCAFD2CDA4F}"/>
              </a:ext>
            </a:extLst>
          </p:cNvPr>
          <p:cNvSpPr>
            <a:spLocks noGrp="1"/>
          </p:cNvSpPr>
          <p:nvPr>
            <p:ph type="pic" sz="quarter" idx="10"/>
          </p:nvPr>
        </p:nvSpPr>
        <p:spPr>
          <a:xfrm>
            <a:off x="2465071" y="1216343"/>
            <a:ext cx="7365683" cy="4146234"/>
          </a:xfrm>
          <a:custGeom>
            <a:avLst/>
            <a:gdLst>
              <a:gd name="connsiteX0" fmla="*/ 22390 w 7365683"/>
              <a:gd name="connsiteY0" fmla="*/ 0 h 4146234"/>
              <a:gd name="connsiteX1" fmla="*/ 7343293 w 7365683"/>
              <a:gd name="connsiteY1" fmla="*/ 0 h 4146234"/>
              <a:gd name="connsiteX2" fmla="*/ 7365683 w 7365683"/>
              <a:gd name="connsiteY2" fmla="*/ 22390 h 4146234"/>
              <a:gd name="connsiteX3" fmla="*/ 7365683 w 7365683"/>
              <a:gd name="connsiteY3" fmla="*/ 4123844 h 4146234"/>
              <a:gd name="connsiteX4" fmla="*/ 7343293 w 7365683"/>
              <a:gd name="connsiteY4" fmla="*/ 4146234 h 4146234"/>
              <a:gd name="connsiteX5" fmla="*/ 22390 w 7365683"/>
              <a:gd name="connsiteY5" fmla="*/ 4146234 h 4146234"/>
              <a:gd name="connsiteX6" fmla="*/ 0 w 7365683"/>
              <a:gd name="connsiteY6" fmla="*/ 4123844 h 4146234"/>
              <a:gd name="connsiteX7" fmla="*/ 0 w 7365683"/>
              <a:gd name="connsiteY7" fmla="*/ 22390 h 4146234"/>
              <a:gd name="connsiteX8" fmla="*/ 22390 w 7365683"/>
              <a:gd name="connsiteY8" fmla="*/ 0 h 414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5683" h="4146234">
                <a:moveTo>
                  <a:pt x="22390" y="0"/>
                </a:moveTo>
                <a:lnTo>
                  <a:pt x="7343293" y="0"/>
                </a:lnTo>
                <a:cubicBezTo>
                  <a:pt x="7355659" y="0"/>
                  <a:pt x="7365683" y="10024"/>
                  <a:pt x="7365683" y="22390"/>
                </a:cubicBezTo>
                <a:lnTo>
                  <a:pt x="7365683" y="4123844"/>
                </a:lnTo>
                <a:cubicBezTo>
                  <a:pt x="7365683" y="4136210"/>
                  <a:pt x="7355659" y="4146234"/>
                  <a:pt x="7343293" y="4146234"/>
                </a:cubicBezTo>
                <a:lnTo>
                  <a:pt x="22390" y="4146234"/>
                </a:lnTo>
                <a:cubicBezTo>
                  <a:pt x="10024" y="4146234"/>
                  <a:pt x="0" y="4136210"/>
                  <a:pt x="0" y="4123844"/>
                </a:cubicBezTo>
                <a:lnTo>
                  <a:pt x="0" y="22390"/>
                </a:lnTo>
                <a:cubicBezTo>
                  <a:pt x="0" y="10024"/>
                  <a:pt x="10024" y="0"/>
                  <a:pt x="22390" y="0"/>
                </a:cubicBezTo>
                <a:close/>
              </a:path>
            </a:pathLst>
          </a:custGeom>
        </p:spPr>
        <p:txBody>
          <a:bodyPr wrap="square" tIns="1296000">
            <a:noAutofit/>
          </a:bodyPr>
          <a:lstStyle>
            <a:lvl1pPr algn="ctr">
              <a:defRPr/>
            </a:lvl1pPr>
          </a:lstStyle>
          <a:p>
            <a:r>
              <a:rPr lang="en-US"/>
              <a:t>Click icon to add picture</a:t>
            </a:r>
            <a:endParaRPr lang="en-GB"/>
          </a:p>
        </p:txBody>
      </p:sp>
      <p:pic>
        <p:nvPicPr>
          <p:cNvPr id="4" name="Content Placeholder 6" descr="A picture containing drawing, food&#10;&#10;Description automatically generated">
            <a:extLst>
              <a:ext uri="{FF2B5EF4-FFF2-40B4-BE49-F238E27FC236}">
                <a16:creationId xmlns:a16="http://schemas.microsoft.com/office/drawing/2014/main" id="{EC053FF3-9893-B544-8922-1EEE9D34E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316" y="6478573"/>
            <a:ext cx="795675" cy="261130"/>
          </a:xfrm>
          <a:prstGeom prst="rect">
            <a:avLst/>
          </a:prstGeom>
        </p:spPr>
      </p:pic>
    </p:spTree>
    <p:extLst>
      <p:ext uri="{BB962C8B-B14F-4D97-AF65-F5344CB8AC3E}">
        <p14:creationId xmlns:p14="http://schemas.microsoft.com/office/powerpoint/2010/main" val="49928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lapto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2F59EE-C99C-0247-A1B7-A2138C98944C}"/>
              </a:ext>
            </a:extLst>
          </p:cNvPr>
          <p:cNvSpPr/>
          <p:nvPr userDrawn="1"/>
        </p:nvSpPr>
        <p:spPr>
          <a:xfrm>
            <a:off x="6543310" y="-2391"/>
            <a:ext cx="5649838" cy="6861457"/>
          </a:xfrm>
          <a:custGeom>
            <a:avLst/>
            <a:gdLst>
              <a:gd name="connsiteX0" fmla="*/ 0 w 5839429"/>
              <a:gd name="connsiteY0" fmla="*/ 0 h 7088264"/>
              <a:gd name="connsiteX1" fmla="*/ 5839429 w 5839429"/>
              <a:gd name="connsiteY1" fmla="*/ 0 h 7088264"/>
              <a:gd name="connsiteX2" fmla="*/ 5839429 w 5839429"/>
              <a:gd name="connsiteY2" fmla="*/ 7088264 h 7088264"/>
              <a:gd name="connsiteX3" fmla="*/ 0 w 5839429"/>
              <a:gd name="connsiteY3" fmla="*/ 7088264 h 7088264"/>
              <a:gd name="connsiteX4" fmla="*/ 0 w 5839429"/>
              <a:gd name="connsiteY4" fmla="*/ 0 h 7088264"/>
              <a:gd name="connsiteX0" fmla="*/ 2725270 w 5839429"/>
              <a:gd name="connsiteY0" fmla="*/ 35858 h 7088264"/>
              <a:gd name="connsiteX1" fmla="*/ 5839429 w 5839429"/>
              <a:gd name="connsiteY1" fmla="*/ 0 h 7088264"/>
              <a:gd name="connsiteX2" fmla="*/ 5839429 w 5839429"/>
              <a:gd name="connsiteY2" fmla="*/ 7088264 h 7088264"/>
              <a:gd name="connsiteX3" fmla="*/ 0 w 5839429"/>
              <a:gd name="connsiteY3" fmla="*/ 7088264 h 7088264"/>
              <a:gd name="connsiteX4" fmla="*/ 2725270 w 5839429"/>
              <a:gd name="connsiteY4" fmla="*/ 35858 h 7088264"/>
              <a:gd name="connsiteX0" fmla="*/ 3550023 w 5839429"/>
              <a:gd name="connsiteY0" fmla="*/ 17929 h 7088264"/>
              <a:gd name="connsiteX1" fmla="*/ 5839429 w 5839429"/>
              <a:gd name="connsiteY1" fmla="*/ 0 h 7088264"/>
              <a:gd name="connsiteX2" fmla="*/ 5839429 w 5839429"/>
              <a:gd name="connsiteY2" fmla="*/ 7088264 h 7088264"/>
              <a:gd name="connsiteX3" fmla="*/ 0 w 5839429"/>
              <a:gd name="connsiteY3" fmla="*/ 7088264 h 7088264"/>
              <a:gd name="connsiteX4" fmla="*/ 3550023 w 5839429"/>
              <a:gd name="connsiteY4" fmla="*/ 17929 h 7088264"/>
              <a:gd name="connsiteX0" fmla="*/ 3926540 w 5839429"/>
              <a:gd name="connsiteY0" fmla="*/ 35859 h 7088264"/>
              <a:gd name="connsiteX1" fmla="*/ 5839429 w 5839429"/>
              <a:gd name="connsiteY1" fmla="*/ 0 h 7088264"/>
              <a:gd name="connsiteX2" fmla="*/ 5839429 w 5839429"/>
              <a:gd name="connsiteY2" fmla="*/ 7088264 h 7088264"/>
              <a:gd name="connsiteX3" fmla="*/ 0 w 5839429"/>
              <a:gd name="connsiteY3" fmla="*/ 7088264 h 7088264"/>
              <a:gd name="connsiteX4" fmla="*/ 3926540 w 5839429"/>
              <a:gd name="connsiteY4" fmla="*/ 35859 h 7088264"/>
              <a:gd name="connsiteX0" fmla="*/ 3998257 w 5839429"/>
              <a:gd name="connsiteY0" fmla="*/ 53788 h 7088264"/>
              <a:gd name="connsiteX1" fmla="*/ 5839429 w 5839429"/>
              <a:gd name="connsiteY1" fmla="*/ 0 h 7088264"/>
              <a:gd name="connsiteX2" fmla="*/ 5839429 w 5839429"/>
              <a:gd name="connsiteY2" fmla="*/ 7088264 h 7088264"/>
              <a:gd name="connsiteX3" fmla="*/ 0 w 5839429"/>
              <a:gd name="connsiteY3" fmla="*/ 7088264 h 7088264"/>
              <a:gd name="connsiteX4" fmla="*/ 3998257 w 5839429"/>
              <a:gd name="connsiteY4" fmla="*/ 53788 h 7088264"/>
              <a:gd name="connsiteX0" fmla="*/ 4052046 w 5839429"/>
              <a:gd name="connsiteY0" fmla="*/ 53788 h 7088264"/>
              <a:gd name="connsiteX1" fmla="*/ 5839429 w 5839429"/>
              <a:gd name="connsiteY1" fmla="*/ 0 h 7088264"/>
              <a:gd name="connsiteX2" fmla="*/ 5839429 w 5839429"/>
              <a:gd name="connsiteY2" fmla="*/ 7088264 h 7088264"/>
              <a:gd name="connsiteX3" fmla="*/ 0 w 5839429"/>
              <a:gd name="connsiteY3" fmla="*/ 7088264 h 7088264"/>
              <a:gd name="connsiteX4" fmla="*/ 4052046 w 5839429"/>
              <a:gd name="connsiteY4" fmla="*/ 53788 h 7088264"/>
              <a:gd name="connsiteX0" fmla="*/ 4052046 w 5875288"/>
              <a:gd name="connsiteY0" fmla="*/ 0 h 7034476"/>
              <a:gd name="connsiteX1" fmla="*/ 5875288 w 5875288"/>
              <a:gd name="connsiteY1" fmla="*/ 17930 h 7034476"/>
              <a:gd name="connsiteX2" fmla="*/ 5839429 w 5875288"/>
              <a:gd name="connsiteY2" fmla="*/ 7034476 h 7034476"/>
              <a:gd name="connsiteX3" fmla="*/ 0 w 5875288"/>
              <a:gd name="connsiteY3" fmla="*/ 7034476 h 7034476"/>
              <a:gd name="connsiteX4" fmla="*/ 4052046 w 5875288"/>
              <a:gd name="connsiteY4" fmla="*/ 0 h 7034476"/>
              <a:gd name="connsiteX0" fmla="*/ 4034116 w 5875288"/>
              <a:gd name="connsiteY0" fmla="*/ 17929 h 7016546"/>
              <a:gd name="connsiteX1" fmla="*/ 5875288 w 5875288"/>
              <a:gd name="connsiteY1" fmla="*/ 0 h 7016546"/>
              <a:gd name="connsiteX2" fmla="*/ 5839429 w 5875288"/>
              <a:gd name="connsiteY2" fmla="*/ 7016546 h 7016546"/>
              <a:gd name="connsiteX3" fmla="*/ 0 w 5875288"/>
              <a:gd name="connsiteY3" fmla="*/ 7016546 h 7016546"/>
              <a:gd name="connsiteX4" fmla="*/ 4034116 w 5875288"/>
              <a:gd name="connsiteY4" fmla="*/ 17929 h 7016546"/>
              <a:gd name="connsiteX0" fmla="*/ 4034116 w 5893217"/>
              <a:gd name="connsiteY0" fmla="*/ 0 h 6998617"/>
              <a:gd name="connsiteX1" fmla="*/ 5893217 w 5893217"/>
              <a:gd name="connsiteY1" fmla="*/ 17930 h 6998617"/>
              <a:gd name="connsiteX2" fmla="*/ 5839429 w 5893217"/>
              <a:gd name="connsiteY2" fmla="*/ 6998617 h 6998617"/>
              <a:gd name="connsiteX3" fmla="*/ 0 w 5893217"/>
              <a:gd name="connsiteY3" fmla="*/ 6998617 h 6998617"/>
              <a:gd name="connsiteX4" fmla="*/ 4034116 w 5893217"/>
              <a:gd name="connsiteY4" fmla="*/ 0 h 6998617"/>
              <a:gd name="connsiteX0" fmla="*/ 4034116 w 5906280"/>
              <a:gd name="connsiteY0" fmla="*/ 8196 h 7006813"/>
              <a:gd name="connsiteX1" fmla="*/ 5906280 w 5906280"/>
              <a:gd name="connsiteY1" fmla="*/ 0 h 7006813"/>
              <a:gd name="connsiteX2" fmla="*/ 5839429 w 5906280"/>
              <a:gd name="connsiteY2" fmla="*/ 7006813 h 7006813"/>
              <a:gd name="connsiteX3" fmla="*/ 0 w 5906280"/>
              <a:gd name="connsiteY3" fmla="*/ 7006813 h 7006813"/>
              <a:gd name="connsiteX4" fmla="*/ 4034116 w 5906280"/>
              <a:gd name="connsiteY4" fmla="*/ 8196 h 7006813"/>
              <a:gd name="connsiteX0" fmla="*/ 4034116 w 5919343"/>
              <a:gd name="connsiteY0" fmla="*/ 8196 h 7006813"/>
              <a:gd name="connsiteX1" fmla="*/ 5919343 w 5919343"/>
              <a:gd name="connsiteY1" fmla="*/ 0 h 7006813"/>
              <a:gd name="connsiteX2" fmla="*/ 5839429 w 5919343"/>
              <a:gd name="connsiteY2" fmla="*/ 7006813 h 7006813"/>
              <a:gd name="connsiteX3" fmla="*/ 0 w 5919343"/>
              <a:gd name="connsiteY3" fmla="*/ 7006813 h 7006813"/>
              <a:gd name="connsiteX4" fmla="*/ 4034116 w 5919343"/>
              <a:gd name="connsiteY4" fmla="*/ 8196 h 7006813"/>
              <a:gd name="connsiteX0" fmla="*/ 4055071 w 5919343"/>
              <a:gd name="connsiteY0" fmla="*/ 170121 h 7006813"/>
              <a:gd name="connsiteX1" fmla="*/ 5919343 w 5919343"/>
              <a:gd name="connsiteY1" fmla="*/ 0 h 7006813"/>
              <a:gd name="connsiteX2" fmla="*/ 5839429 w 5919343"/>
              <a:gd name="connsiteY2" fmla="*/ 7006813 h 7006813"/>
              <a:gd name="connsiteX3" fmla="*/ 0 w 5919343"/>
              <a:gd name="connsiteY3" fmla="*/ 7006813 h 7006813"/>
              <a:gd name="connsiteX4" fmla="*/ 4055071 w 5919343"/>
              <a:gd name="connsiteY4" fmla="*/ 170121 h 7006813"/>
              <a:gd name="connsiteX0" fmla="*/ 4032211 w 5919343"/>
              <a:gd name="connsiteY0" fmla="*/ 67251 h 7006813"/>
              <a:gd name="connsiteX1" fmla="*/ 5919343 w 5919343"/>
              <a:gd name="connsiteY1" fmla="*/ 0 h 7006813"/>
              <a:gd name="connsiteX2" fmla="*/ 5839429 w 5919343"/>
              <a:gd name="connsiteY2" fmla="*/ 7006813 h 7006813"/>
              <a:gd name="connsiteX3" fmla="*/ 0 w 5919343"/>
              <a:gd name="connsiteY3" fmla="*/ 7006813 h 7006813"/>
              <a:gd name="connsiteX4" fmla="*/ 4032211 w 5919343"/>
              <a:gd name="connsiteY4" fmla="*/ 67251 h 7006813"/>
              <a:gd name="connsiteX0" fmla="*/ 4032211 w 5839429"/>
              <a:gd name="connsiteY0" fmla="*/ 0 h 6939562"/>
              <a:gd name="connsiteX1" fmla="*/ 5694553 w 5839429"/>
              <a:gd name="connsiteY1" fmla="*/ 109914 h 6939562"/>
              <a:gd name="connsiteX2" fmla="*/ 5839429 w 5839429"/>
              <a:gd name="connsiteY2" fmla="*/ 6939562 h 6939562"/>
              <a:gd name="connsiteX3" fmla="*/ 0 w 5839429"/>
              <a:gd name="connsiteY3" fmla="*/ 6939562 h 6939562"/>
              <a:gd name="connsiteX4" fmla="*/ 4032211 w 5839429"/>
              <a:gd name="connsiteY4" fmla="*/ 0 h 6939562"/>
              <a:gd name="connsiteX0" fmla="*/ 4032211 w 5839429"/>
              <a:gd name="connsiteY0" fmla="*/ 0 h 6939562"/>
              <a:gd name="connsiteX1" fmla="*/ 5688838 w 5839429"/>
              <a:gd name="connsiteY1" fmla="*/ 3234 h 6939562"/>
              <a:gd name="connsiteX2" fmla="*/ 5839429 w 5839429"/>
              <a:gd name="connsiteY2" fmla="*/ 6939562 h 6939562"/>
              <a:gd name="connsiteX3" fmla="*/ 0 w 5839429"/>
              <a:gd name="connsiteY3" fmla="*/ 6939562 h 6939562"/>
              <a:gd name="connsiteX4" fmla="*/ 4032211 w 5839429"/>
              <a:gd name="connsiteY4" fmla="*/ 0 h 6939562"/>
              <a:gd name="connsiteX0" fmla="*/ 4038879 w 5839429"/>
              <a:gd name="connsiteY0" fmla="*/ 19627 h 6936328"/>
              <a:gd name="connsiteX1" fmla="*/ 5688838 w 5839429"/>
              <a:gd name="connsiteY1" fmla="*/ 0 h 6936328"/>
              <a:gd name="connsiteX2" fmla="*/ 5839429 w 5839429"/>
              <a:gd name="connsiteY2" fmla="*/ 6936328 h 6936328"/>
              <a:gd name="connsiteX3" fmla="*/ 0 w 5839429"/>
              <a:gd name="connsiteY3" fmla="*/ 6936328 h 6936328"/>
              <a:gd name="connsiteX4" fmla="*/ 4038879 w 5839429"/>
              <a:gd name="connsiteY4" fmla="*/ 19627 h 6936328"/>
              <a:gd name="connsiteX0" fmla="*/ 4036021 w 5839429"/>
              <a:gd name="connsiteY0" fmla="*/ 5339 h 6936328"/>
              <a:gd name="connsiteX1" fmla="*/ 5688838 w 5839429"/>
              <a:gd name="connsiteY1" fmla="*/ 0 h 6936328"/>
              <a:gd name="connsiteX2" fmla="*/ 5839429 w 5839429"/>
              <a:gd name="connsiteY2" fmla="*/ 6936328 h 6936328"/>
              <a:gd name="connsiteX3" fmla="*/ 0 w 5839429"/>
              <a:gd name="connsiteY3" fmla="*/ 6936328 h 6936328"/>
              <a:gd name="connsiteX4" fmla="*/ 4036021 w 5839429"/>
              <a:gd name="connsiteY4" fmla="*/ 5339 h 6936328"/>
              <a:gd name="connsiteX0" fmla="*/ 4129366 w 5839429"/>
              <a:gd name="connsiteY0" fmla="*/ 172980 h 6936328"/>
              <a:gd name="connsiteX1" fmla="*/ 5688838 w 5839429"/>
              <a:gd name="connsiteY1" fmla="*/ 0 h 6936328"/>
              <a:gd name="connsiteX2" fmla="*/ 5839429 w 5839429"/>
              <a:gd name="connsiteY2" fmla="*/ 6936328 h 6936328"/>
              <a:gd name="connsiteX3" fmla="*/ 0 w 5839429"/>
              <a:gd name="connsiteY3" fmla="*/ 6936328 h 6936328"/>
              <a:gd name="connsiteX4" fmla="*/ 4129366 w 5839429"/>
              <a:gd name="connsiteY4" fmla="*/ 172980 h 6936328"/>
              <a:gd name="connsiteX0" fmla="*/ 4037926 w 5839429"/>
              <a:gd name="connsiteY0" fmla="*/ 1530 h 6936328"/>
              <a:gd name="connsiteX1" fmla="*/ 5688838 w 5839429"/>
              <a:gd name="connsiteY1" fmla="*/ 0 h 6936328"/>
              <a:gd name="connsiteX2" fmla="*/ 5839429 w 5839429"/>
              <a:gd name="connsiteY2" fmla="*/ 6936328 h 6936328"/>
              <a:gd name="connsiteX3" fmla="*/ 0 w 5839429"/>
              <a:gd name="connsiteY3" fmla="*/ 6936328 h 6936328"/>
              <a:gd name="connsiteX4" fmla="*/ 4037926 w 5839429"/>
              <a:gd name="connsiteY4" fmla="*/ 1530 h 6936328"/>
              <a:gd name="connsiteX0" fmla="*/ 4029354 w 5839429"/>
              <a:gd name="connsiteY0" fmla="*/ 1530 h 6936328"/>
              <a:gd name="connsiteX1" fmla="*/ 5688838 w 5839429"/>
              <a:gd name="connsiteY1" fmla="*/ 0 h 6936328"/>
              <a:gd name="connsiteX2" fmla="*/ 5839429 w 5839429"/>
              <a:gd name="connsiteY2" fmla="*/ 6936328 h 6936328"/>
              <a:gd name="connsiteX3" fmla="*/ 0 w 5839429"/>
              <a:gd name="connsiteY3" fmla="*/ 6936328 h 6936328"/>
              <a:gd name="connsiteX4" fmla="*/ 4029354 w 5839429"/>
              <a:gd name="connsiteY4" fmla="*/ 1530 h 6936328"/>
              <a:gd name="connsiteX0" fmla="*/ 4029354 w 5839429"/>
              <a:gd name="connsiteY0" fmla="*/ 0 h 6934798"/>
              <a:gd name="connsiteX1" fmla="*/ 5646928 w 5839429"/>
              <a:gd name="connsiteY1" fmla="*/ 31808 h 6934798"/>
              <a:gd name="connsiteX2" fmla="*/ 5839429 w 5839429"/>
              <a:gd name="connsiteY2" fmla="*/ 6934798 h 6934798"/>
              <a:gd name="connsiteX3" fmla="*/ 0 w 5839429"/>
              <a:gd name="connsiteY3" fmla="*/ 6934798 h 6934798"/>
              <a:gd name="connsiteX4" fmla="*/ 4029354 w 5839429"/>
              <a:gd name="connsiteY4" fmla="*/ 0 h 6934798"/>
              <a:gd name="connsiteX0" fmla="*/ 4029354 w 5839429"/>
              <a:gd name="connsiteY0" fmla="*/ 0 h 6934798"/>
              <a:gd name="connsiteX1" fmla="*/ 5685028 w 5839429"/>
              <a:gd name="connsiteY1" fmla="*/ 375 h 6934798"/>
              <a:gd name="connsiteX2" fmla="*/ 5839429 w 5839429"/>
              <a:gd name="connsiteY2" fmla="*/ 6934798 h 6934798"/>
              <a:gd name="connsiteX3" fmla="*/ 0 w 5839429"/>
              <a:gd name="connsiteY3" fmla="*/ 6934798 h 6934798"/>
              <a:gd name="connsiteX4" fmla="*/ 4029354 w 5839429"/>
              <a:gd name="connsiteY4" fmla="*/ 0 h 6934798"/>
              <a:gd name="connsiteX0" fmla="*/ 4029354 w 5685028"/>
              <a:gd name="connsiteY0" fmla="*/ 0 h 6934798"/>
              <a:gd name="connsiteX1" fmla="*/ 5685028 w 5685028"/>
              <a:gd name="connsiteY1" fmla="*/ 375 h 6934798"/>
              <a:gd name="connsiteX2" fmla="*/ 5655597 w 5685028"/>
              <a:gd name="connsiteY2" fmla="*/ 6762396 h 6934798"/>
              <a:gd name="connsiteX3" fmla="*/ 0 w 5685028"/>
              <a:gd name="connsiteY3" fmla="*/ 6934798 h 6934798"/>
              <a:gd name="connsiteX4" fmla="*/ 4029354 w 5685028"/>
              <a:gd name="connsiteY4" fmla="*/ 0 h 6934798"/>
              <a:gd name="connsiteX0" fmla="*/ 4029354 w 5686077"/>
              <a:gd name="connsiteY0" fmla="*/ 0 h 6934798"/>
              <a:gd name="connsiteX1" fmla="*/ 5685028 w 5686077"/>
              <a:gd name="connsiteY1" fmla="*/ 375 h 6934798"/>
              <a:gd name="connsiteX2" fmla="*/ 5686077 w 5686077"/>
              <a:gd name="connsiteY2" fmla="*/ 6861456 h 6934798"/>
              <a:gd name="connsiteX3" fmla="*/ 0 w 5686077"/>
              <a:gd name="connsiteY3" fmla="*/ 6934798 h 6934798"/>
              <a:gd name="connsiteX4" fmla="*/ 4029354 w 5686077"/>
              <a:gd name="connsiteY4" fmla="*/ 0 h 6934798"/>
              <a:gd name="connsiteX0" fmla="*/ 3990302 w 5647025"/>
              <a:gd name="connsiteY0" fmla="*/ 0 h 6861456"/>
              <a:gd name="connsiteX1" fmla="*/ 5645976 w 5647025"/>
              <a:gd name="connsiteY1" fmla="*/ 375 h 6861456"/>
              <a:gd name="connsiteX2" fmla="*/ 5647025 w 5647025"/>
              <a:gd name="connsiteY2" fmla="*/ 6861456 h 6861456"/>
              <a:gd name="connsiteX3" fmla="*/ 0 w 5647025"/>
              <a:gd name="connsiteY3" fmla="*/ 6859551 h 6861456"/>
              <a:gd name="connsiteX4" fmla="*/ 3990302 w 5647025"/>
              <a:gd name="connsiteY4" fmla="*/ 0 h 6861456"/>
              <a:gd name="connsiteX0" fmla="*/ 3950297 w 5607020"/>
              <a:gd name="connsiteY0" fmla="*/ 0 h 6861456"/>
              <a:gd name="connsiteX1" fmla="*/ 5605971 w 5607020"/>
              <a:gd name="connsiteY1" fmla="*/ 375 h 6861456"/>
              <a:gd name="connsiteX2" fmla="*/ 5607020 w 5607020"/>
              <a:gd name="connsiteY2" fmla="*/ 6861456 h 6861456"/>
              <a:gd name="connsiteX3" fmla="*/ 0 w 5607020"/>
              <a:gd name="connsiteY3" fmla="*/ 6826214 h 6861456"/>
              <a:gd name="connsiteX4" fmla="*/ 3950297 w 5607020"/>
              <a:gd name="connsiteY4" fmla="*/ 0 h 6861456"/>
              <a:gd name="connsiteX0" fmla="*/ 3992207 w 5648930"/>
              <a:gd name="connsiteY0" fmla="*/ 0 h 6861457"/>
              <a:gd name="connsiteX1" fmla="*/ 5647881 w 5648930"/>
              <a:gd name="connsiteY1" fmla="*/ 375 h 6861457"/>
              <a:gd name="connsiteX2" fmla="*/ 5648930 w 5648930"/>
              <a:gd name="connsiteY2" fmla="*/ 6861456 h 6861457"/>
              <a:gd name="connsiteX3" fmla="*/ 0 w 5648930"/>
              <a:gd name="connsiteY3" fmla="*/ 6861457 h 6861457"/>
              <a:gd name="connsiteX4" fmla="*/ 3992207 w 5648930"/>
              <a:gd name="connsiteY4" fmla="*/ 0 h 6861457"/>
              <a:gd name="connsiteX0" fmla="*/ 3992207 w 5648930"/>
              <a:gd name="connsiteY0" fmla="*/ 0 h 6861457"/>
              <a:gd name="connsiteX1" fmla="*/ 5618354 w 5648930"/>
              <a:gd name="connsiteY1" fmla="*/ 50858 h 6861457"/>
              <a:gd name="connsiteX2" fmla="*/ 5648930 w 5648930"/>
              <a:gd name="connsiteY2" fmla="*/ 6861456 h 6861457"/>
              <a:gd name="connsiteX3" fmla="*/ 0 w 5648930"/>
              <a:gd name="connsiteY3" fmla="*/ 6861457 h 6861457"/>
              <a:gd name="connsiteX4" fmla="*/ 3992207 w 5648930"/>
              <a:gd name="connsiteY4" fmla="*/ 0 h 6861457"/>
              <a:gd name="connsiteX0" fmla="*/ 3992207 w 5649838"/>
              <a:gd name="connsiteY0" fmla="*/ 0 h 6861457"/>
              <a:gd name="connsiteX1" fmla="*/ 5649787 w 5649838"/>
              <a:gd name="connsiteY1" fmla="*/ 2281 h 6861457"/>
              <a:gd name="connsiteX2" fmla="*/ 5648930 w 5649838"/>
              <a:gd name="connsiteY2" fmla="*/ 6861456 h 6861457"/>
              <a:gd name="connsiteX3" fmla="*/ 0 w 5649838"/>
              <a:gd name="connsiteY3" fmla="*/ 6861457 h 6861457"/>
              <a:gd name="connsiteX4" fmla="*/ 3992207 w 5649838"/>
              <a:gd name="connsiteY4" fmla="*/ 0 h 686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838" h="6861457">
                <a:moveTo>
                  <a:pt x="3992207" y="0"/>
                </a:moveTo>
                <a:lnTo>
                  <a:pt x="5649787" y="2281"/>
                </a:lnTo>
                <a:cubicBezTo>
                  <a:pt x="5650137" y="2289308"/>
                  <a:pt x="5648580" y="4574429"/>
                  <a:pt x="5648930" y="6861456"/>
                </a:cubicBezTo>
                <a:lnTo>
                  <a:pt x="0" y="6861457"/>
                </a:lnTo>
                <a:lnTo>
                  <a:pt x="3992207" y="0"/>
                </a:lnTo>
                <a:close/>
              </a:path>
            </a:pathLst>
          </a:custGeom>
          <a:blipFill dpi="0" rotWithShape="1">
            <a:blip r:embed="rId2" cstate="screen">
              <a:duotone>
                <a:prstClr val="black"/>
                <a:schemeClr val="accent6">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3499AE9-E205-9E45-9049-180B3D5E1D66}"/>
              </a:ext>
            </a:extLst>
          </p:cNvPr>
          <p:cNvSpPr>
            <a:spLocks noGrp="1"/>
          </p:cNvSpPr>
          <p:nvPr>
            <p:ph type="title"/>
          </p:nvPr>
        </p:nvSpPr>
        <p:spPr>
          <a:xfrm>
            <a:off x="579408" y="558128"/>
            <a:ext cx="8116955" cy="1325563"/>
          </a:xfrm>
        </p:spPr>
        <p:txBody>
          <a:bodyPr/>
          <a:lstStyle>
            <a:lvl1pPr>
              <a:defRPr>
                <a:solidFill>
                  <a:schemeClr val="tx1"/>
                </a:solidFill>
              </a:defRPr>
            </a:lvl1pPr>
          </a:lstStyle>
          <a:p>
            <a:r>
              <a:rPr lang="en-US"/>
              <a:t>Click to edit Master title style</a:t>
            </a:r>
            <a:endParaRPr lang="en-GB" dirty="0"/>
          </a:p>
        </p:txBody>
      </p:sp>
      <p:sp>
        <p:nvSpPr>
          <p:cNvPr id="16" name="Text Placeholder 6">
            <a:extLst>
              <a:ext uri="{FF2B5EF4-FFF2-40B4-BE49-F238E27FC236}">
                <a16:creationId xmlns:a16="http://schemas.microsoft.com/office/drawing/2014/main" id="{0E9584AA-40B9-7A4B-9B23-AB342643096D}"/>
              </a:ext>
            </a:extLst>
          </p:cNvPr>
          <p:cNvSpPr>
            <a:spLocks noGrp="1"/>
          </p:cNvSpPr>
          <p:nvPr>
            <p:ph type="body" sz="quarter" idx="13"/>
          </p:nvPr>
        </p:nvSpPr>
        <p:spPr>
          <a:xfrm>
            <a:off x="579408" y="1883691"/>
            <a:ext cx="5621081" cy="3657600"/>
          </a:xfrm>
        </p:spPr>
        <p:txBody>
          <a:bodyPr>
            <a:normAutofit/>
          </a:bodyPr>
          <a:lstStyle>
            <a:lvl1pPr marL="0" indent="0">
              <a:lnSpc>
                <a:spcPct val="150000"/>
              </a:lnSpc>
              <a:spcBef>
                <a:spcPts val="1000"/>
              </a:spcBef>
              <a:spcAft>
                <a:spcPts val="1000"/>
              </a:spcAft>
              <a:buNone/>
              <a:defRPr sz="2000"/>
            </a:lvl1pPr>
            <a:lvl2pPr>
              <a:defRPr sz="2000"/>
            </a:lvl2pPr>
            <a:lvl3pPr>
              <a:defRPr sz="2000"/>
            </a:lvl3pPr>
            <a:lvl4pPr>
              <a:defRPr sz="2000"/>
            </a:lvl4pPr>
            <a:lvl5pPr>
              <a:defRPr sz="2000"/>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BDEE93AE-2A40-654C-967B-602BE83D2D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7" name="Rectangle 2">
            <a:extLst>
              <a:ext uri="{FF2B5EF4-FFF2-40B4-BE49-F238E27FC236}">
                <a16:creationId xmlns:a16="http://schemas.microsoft.com/office/drawing/2014/main" id="{FDFDF80A-92E1-E742-AC7F-C04B15CEB743}"/>
              </a:ext>
            </a:extLst>
          </p:cNvPr>
          <p:cNvSpPr/>
          <p:nvPr userDrawn="1"/>
        </p:nvSpPr>
        <p:spPr>
          <a:xfrm rot="1809691">
            <a:off x="8199167" y="-634491"/>
            <a:ext cx="585078" cy="7155939"/>
          </a:xfrm>
          <a:custGeom>
            <a:avLst/>
            <a:gdLst>
              <a:gd name="connsiteX0" fmla="*/ 0 w 568712"/>
              <a:gd name="connsiteY0" fmla="*/ 0 h 6899030"/>
              <a:gd name="connsiteX1" fmla="*/ 568712 w 568712"/>
              <a:gd name="connsiteY1" fmla="*/ 0 h 6899030"/>
              <a:gd name="connsiteX2" fmla="*/ 568712 w 568712"/>
              <a:gd name="connsiteY2" fmla="*/ 6899030 h 6899030"/>
              <a:gd name="connsiteX3" fmla="*/ 0 w 568712"/>
              <a:gd name="connsiteY3" fmla="*/ 6899030 h 6899030"/>
              <a:gd name="connsiteX4" fmla="*/ 0 w 568712"/>
              <a:gd name="connsiteY4" fmla="*/ 0 h 6899030"/>
              <a:gd name="connsiteX0" fmla="*/ 0 w 577816"/>
              <a:gd name="connsiteY0" fmla="*/ 650158 h 7549188"/>
              <a:gd name="connsiteX1" fmla="*/ 577816 w 577816"/>
              <a:gd name="connsiteY1" fmla="*/ 0 h 7549188"/>
              <a:gd name="connsiteX2" fmla="*/ 568712 w 577816"/>
              <a:gd name="connsiteY2" fmla="*/ 7549188 h 7549188"/>
              <a:gd name="connsiteX3" fmla="*/ 0 w 577816"/>
              <a:gd name="connsiteY3" fmla="*/ 7549188 h 7549188"/>
              <a:gd name="connsiteX4" fmla="*/ 0 w 577816"/>
              <a:gd name="connsiteY4" fmla="*/ 650158 h 7549188"/>
              <a:gd name="connsiteX0" fmla="*/ 0 w 578866"/>
              <a:gd name="connsiteY0" fmla="*/ 315438 h 7549188"/>
              <a:gd name="connsiteX1" fmla="*/ 578866 w 578866"/>
              <a:gd name="connsiteY1" fmla="*/ 0 h 7549188"/>
              <a:gd name="connsiteX2" fmla="*/ 569762 w 578866"/>
              <a:gd name="connsiteY2" fmla="*/ 7549188 h 7549188"/>
              <a:gd name="connsiteX3" fmla="*/ 1050 w 578866"/>
              <a:gd name="connsiteY3" fmla="*/ 7549188 h 7549188"/>
              <a:gd name="connsiteX4" fmla="*/ 0 w 578866"/>
              <a:gd name="connsiteY4" fmla="*/ 315438 h 7549188"/>
              <a:gd name="connsiteX0" fmla="*/ 0 w 578866"/>
              <a:gd name="connsiteY0" fmla="*/ 315438 h 7549188"/>
              <a:gd name="connsiteX1" fmla="*/ 578866 w 578866"/>
              <a:gd name="connsiteY1" fmla="*/ 0 h 7549188"/>
              <a:gd name="connsiteX2" fmla="*/ 574314 w 578866"/>
              <a:gd name="connsiteY2" fmla="*/ 7224109 h 7549188"/>
              <a:gd name="connsiteX3" fmla="*/ 1050 w 578866"/>
              <a:gd name="connsiteY3" fmla="*/ 7549188 h 7549188"/>
              <a:gd name="connsiteX4" fmla="*/ 0 w 578866"/>
              <a:gd name="connsiteY4" fmla="*/ 315438 h 7549188"/>
              <a:gd name="connsiteX0" fmla="*/ 2475 w 581341"/>
              <a:gd name="connsiteY0" fmla="*/ 315438 h 7254597"/>
              <a:gd name="connsiteX1" fmla="*/ 581341 w 581341"/>
              <a:gd name="connsiteY1" fmla="*/ 0 h 7254597"/>
              <a:gd name="connsiteX2" fmla="*/ 576789 w 581341"/>
              <a:gd name="connsiteY2" fmla="*/ 7224109 h 7254597"/>
              <a:gd name="connsiteX3" fmla="*/ 0 w 581341"/>
              <a:gd name="connsiteY3" fmla="*/ 7254597 h 7254597"/>
              <a:gd name="connsiteX4" fmla="*/ 2475 w 581341"/>
              <a:gd name="connsiteY4" fmla="*/ 315438 h 7254597"/>
              <a:gd name="connsiteX0" fmla="*/ 2475 w 581341"/>
              <a:gd name="connsiteY0" fmla="*/ 315438 h 7254597"/>
              <a:gd name="connsiteX1" fmla="*/ 581341 w 581341"/>
              <a:gd name="connsiteY1" fmla="*/ 0 h 7254597"/>
              <a:gd name="connsiteX2" fmla="*/ 573264 w 581341"/>
              <a:gd name="connsiteY2" fmla="*/ 6929519 h 7254597"/>
              <a:gd name="connsiteX3" fmla="*/ 0 w 581341"/>
              <a:gd name="connsiteY3" fmla="*/ 7254597 h 7254597"/>
              <a:gd name="connsiteX4" fmla="*/ 2475 w 581341"/>
              <a:gd name="connsiteY4" fmla="*/ 315438 h 7254597"/>
              <a:gd name="connsiteX0" fmla="*/ 8078 w 581341"/>
              <a:gd name="connsiteY0" fmla="*/ 325079 h 7254597"/>
              <a:gd name="connsiteX1" fmla="*/ 581341 w 581341"/>
              <a:gd name="connsiteY1" fmla="*/ 0 h 7254597"/>
              <a:gd name="connsiteX2" fmla="*/ 573264 w 581341"/>
              <a:gd name="connsiteY2" fmla="*/ 6929519 h 7254597"/>
              <a:gd name="connsiteX3" fmla="*/ 0 w 581341"/>
              <a:gd name="connsiteY3" fmla="*/ 7254597 h 7254597"/>
              <a:gd name="connsiteX4" fmla="*/ 8078 w 581341"/>
              <a:gd name="connsiteY4" fmla="*/ 325079 h 7254597"/>
              <a:gd name="connsiteX0" fmla="*/ 10374 w 581341"/>
              <a:gd name="connsiteY0" fmla="*/ 429503 h 7254597"/>
              <a:gd name="connsiteX1" fmla="*/ 581341 w 581341"/>
              <a:gd name="connsiteY1" fmla="*/ 0 h 7254597"/>
              <a:gd name="connsiteX2" fmla="*/ 573264 w 581341"/>
              <a:gd name="connsiteY2" fmla="*/ 6929519 h 7254597"/>
              <a:gd name="connsiteX3" fmla="*/ 0 w 581341"/>
              <a:gd name="connsiteY3" fmla="*/ 7254597 h 7254597"/>
              <a:gd name="connsiteX4" fmla="*/ 10374 w 581341"/>
              <a:gd name="connsiteY4" fmla="*/ 429503 h 7254597"/>
              <a:gd name="connsiteX0" fmla="*/ 10374 w 581666"/>
              <a:gd name="connsiteY0" fmla="*/ 336053 h 7161147"/>
              <a:gd name="connsiteX1" fmla="*/ 581666 w 581666"/>
              <a:gd name="connsiteY1" fmla="*/ 0 h 7161147"/>
              <a:gd name="connsiteX2" fmla="*/ 573264 w 581666"/>
              <a:gd name="connsiteY2" fmla="*/ 6836069 h 7161147"/>
              <a:gd name="connsiteX3" fmla="*/ 0 w 581666"/>
              <a:gd name="connsiteY3" fmla="*/ 7161147 h 7161147"/>
              <a:gd name="connsiteX4" fmla="*/ 10374 w 581666"/>
              <a:gd name="connsiteY4" fmla="*/ 336053 h 7161147"/>
              <a:gd name="connsiteX0" fmla="*/ 563 w 584820"/>
              <a:gd name="connsiteY0" fmla="*/ 340283 h 7161147"/>
              <a:gd name="connsiteX1" fmla="*/ 584820 w 584820"/>
              <a:gd name="connsiteY1" fmla="*/ 0 h 7161147"/>
              <a:gd name="connsiteX2" fmla="*/ 576418 w 584820"/>
              <a:gd name="connsiteY2" fmla="*/ 6836069 h 7161147"/>
              <a:gd name="connsiteX3" fmla="*/ 3154 w 584820"/>
              <a:gd name="connsiteY3" fmla="*/ 7161147 h 7161147"/>
              <a:gd name="connsiteX4" fmla="*/ 563 w 584820"/>
              <a:gd name="connsiteY4" fmla="*/ 340283 h 7161147"/>
              <a:gd name="connsiteX0" fmla="*/ 563 w 585267"/>
              <a:gd name="connsiteY0" fmla="*/ 278849 h 7099713"/>
              <a:gd name="connsiteX1" fmla="*/ 585267 w 585267"/>
              <a:gd name="connsiteY1" fmla="*/ 0 h 7099713"/>
              <a:gd name="connsiteX2" fmla="*/ 576418 w 585267"/>
              <a:gd name="connsiteY2" fmla="*/ 6774635 h 7099713"/>
              <a:gd name="connsiteX3" fmla="*/ 3154 w 585267"/>
              <a:gd name="connsiteY3" fmla="*/ 7099713 h 7099713"/>
              <a:gd name="connsiteX4" fmla="*/ 563 w 585267"/>
              <a:gd name="connsiteY4" fmla="*/ 278849 h 7099713"/>
              <a:gd name="connsiteX0" fmla="*/ 563 w 583440"/>
              <a:gd name="connsiteY0" fmla="*/ 335075 h 7155939"/>
              <a:gd name="connsiteX1" fmla="*/ 583440 w 583440"/>
              <a:gd name="connsiteY1" fmla="*/ 0 h 7155939"/>
              <a:gd name="connsiteX2" fmla="*/ 576418 w 583440"/>
              <a:gd name="connsiteY2" fmla="*/ 6830861 h 7155939"/>
              <a:gd name="connsiteX3" fmla="*/ 3154 w 583440"/>
              <a:gd name="connsiteY3" fmla="*/ 7155939 h 7155939"/>
              <a:gd name="connsiteX4" fmla="*/ 563 w 583440"/>
              <a:gd name="connsiteY4" fmla="*/ 335075 h 7155939"/>
              <a:gd name="connsiteX0" fmla="*/ 477 w 585078"/>
              <a:gd name="connsiteY0" fmla="*/ 341586 h 7155939"/>
              <a:gd name="connsiteX1" fmla="*/ 585078 w 585078"/>
              <a:gd name="connsiteY1" fmla="*/ 0 h 7155939"/>
              <a:gd name="connsiteX2" fmla="*/ 578056 w 585078"/>
              <a:gd name="connsiteY2" fmla="*/ 6830861 h 7155939"/>
              <a:gd name="connsiteX3" fmla="*/ 4792 w 585078"/>
              <a:gd name="connsiteY3" fmla="*/ 7155939 h 7155939"/>
              <a:gd name="connsiteX4" fmla="*/ 477 w 585078"/>
              <a:gd name="connsiteY4" fmla="*/ 341586 h 715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78" h="7155939">
                <a:moveTo>
                  <a:pt x="477" y="341586"/>
                </a:moveTo>
                <a:lnTo>
                  <a:pt x="585078" y="0"/>
                </a:lnTo>
                <a:cubicBezTo>
                  <a:pt x="582043" y="2516396"/>
                  <a:pt x="581091" y="4314465"/>
                  <a:pt x="578056" y="6830861"/>
                </a:cubicBezTo>
                <a:lnTo>
                  <a:pt x="4792" y="7155939"/>
                </a:lnTo>
                <a:cubicBezTo>
                  <a:pt x="7485" y="4846100"/>
                  <a:pt x="-2216" y="2651425"/>
                  <a:pt x="477" y="341586"/>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773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tab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2F59EE-C99C-0247-A1B7-A2138C98944C}"/>
              </a:ext>
            </a:extLst>
          </p:cNvPr>
          <p:cNvSpPr/>
          <p:nvPr userDrawn="1"/>
        </p:nvSpPr>
        <p:spPr>
          <a:xfrm>
            <a:off x="6545532" y="-1393"/>
            <a:ext cx="5652122" cy="6861932"/>
          </a:xfrm>
          <a:custGeom>
            <a:avLst/>
            <a:gdLst>
              <a:gd name="connsiteX0" fmla="*/ 0 w 5839429"/>
              <a:gd name="connsiteY0" fmla="*/ 0 h 7088264"/>
              <a:gd name="connsiteX1" fmla="*/ 5839429 w 5839429"/>
              <a:gd name="connsiteY1" fmla="*/ 0 h 7088264"/>
              <a:gd name="connsiteX2" fmla="*/ 5839429 w 5839429"/>
              <a:gd name="connsiteY2" fmla="*/ 7088264 h 7088264"/>
              <a:gd name="connsiteX3" fmla="*/ 0 w 5839429"/>
              <a:gd name="connsiteY3" fmla="*/ 7088264 h 7088264"/>
              <a:gd name="connsiteX4" fmla="*/ 0 w 5839429"/>
              <a:gd name="connsiteY4" fmla="*/ 0 h 7088264"/>
              <a:gd name="connsiteX0" fmla="*/ 2725270 w 5839429"/>
              <a:gd name="connsiteY0" fmla="*/ 35858 h 7088264"/>
              <a:gd name="connsiteX1" fmla="*/ 5839429 w 5839429"/>
              <a:gd name="connsiteY1" fmla="*/ 0 h 7088264"/>
              <a:gd name="connsiteX2" fmla="*/ 5839429 w 5839429"/>
              <a:gd name="connsiteY2" fmla="*/ 7088264 h 7088264"/>
              <a:gd name="connsiteX3" fmla="*/ 0 w 5839429"/>
              <a:gd name="connsiteY3" fmla="*/ 7088264 h 7088264"/>
              <a:gd name="connsiteX4" fmla="*/ 2725270 w 5839429"/>
              <a:gd name="connsiteY4" fmla="*/ 35858 h 7088264"/>
              <a:gd name="connsiteX0" fmla="*/ 3550023 w 5839429"/>
              <a:gd name="connsiteY0" fmla="*/ 17929 h 7088264"/>
              <a:gd name="connsiteX1" fmla="*/ 5839429 w 5839429"/>
              <a:gd name="connsiteY1" fmla="*/ 0 h 7088264"/>
              <a:gd name="connsiteX2" fmla="*/ 5839429 w 5839429"/>
              <a:gd name="connsiteY2" fmla="*/ 7088264 h 7088264"/>
              <a:gd name="connsiteX3" fmla="*/ 0 w 5839429"/>
              <a:gd name="connsiteY3" fmla="*/ 7088264 h 7088264"/>
              <a:gd name="connsiteX4" fmla="*/ 3550023 w 5839429"/>
              <a:gd name="connsiteY4" fmla="*/ 17929 h 7088264"/>
              <a:gd name="connsiteX0" fmla="*/ 3926540 w 5839429"/>
              <a:gd name="connsiteY0" fmla="*/ 35859 h 7088264"/>
              <a:gd name="connsiteX1" fmla="*/ 5839429 w 5839429"/>
              <a:gd name="connsiteY1" fmla="*/ 0 h 7088264"/>
              <a:gd name="connsiteX2" fmla="*/ 5839429 w 5839429"/>
              <a:gd name="connsiteY2" fmla="*/ 7088264 h 7088264"/>
              <a:gd name="connsiteX3" fmla="*/ 0 w 5839429"/>
              <a:gd name="connsiteY3" fmla="*/ 7088264 h 7088264"/>
              <a:gd name="connsiteX4" fmla="*/ 3926540 w 5839429"/>
              <a:gd name="connsiteY4" fmla="*/ 35859 h 7088264"/>
              <a:gd name="connsiteX0" fmla="*/ 3998257 w 5839429"/>
              <a:gd name="connsiteY0" fmla="*/ 53788 h 7088264"/>
              <a:gd name="connsiteX1" fmla="*/ 5839429 w 5839429"/>
              <a:gd name="connsiteY1" fmla="*/ 0 h 7088264"/>
              <a:gd name="connsiteX2" fmla="*/ 5839429 w 5839429"/>
              <a:gd name="connsiteY2" fmla="*/ 7088264 h 7088264"/>
              <a:gd name="connsiteX3" fmla="*/ 0 w 5839429"/>
              <a:gd name="connsiteY3" fmla="*/ 7088264 h 7088264"/>
              <a:gd name="connsiteX4" fmla="*/ 3998257 w 5839429"/>
              <a:gd name="connsiteY4" fmla="*/ 53788 h 7088264"/>
              <a:gd name="connsiteX0" fmla="*/ 4052046 w 5839429"/>
              <a:gd name="connsiteY0" fmla="*/ 53788 h 7088264"/>
              <a:gd name="connsiteX1" fmla="*/ 5839429 w 5839429"/>
              <a:gd name="connsiteY1" fmla="*/ 0 h 7088264"/>
              <a:gd name="connsiteX2" fmla="*/ 5839429 w 5839429"/>
              <a:gd name="connsiteY2" fmla="*/ 7088264 h 7088264"/>
              <a:gd name="connsiteX3" fmla="*/ 0 w 5839429"/>
              <a:gd name="connsiteY3" fmla="*/ 7088264 h 7088264"/>
              <a:gd name="connsiteX4" fmla="*/ 4052046 w 5839429"/>
              <a:gd name="connsiteY4" fmla="*/ 53788 h 7088264"/>
              <a:gd name="connsiteX0" fmla="*/ 4052046 w 5875288"/>
              <a:gd name="connsiteY0" fmla="*/ 0 h 7034476"/>
              <a:gd name="connsiteX1" fmla="*/ 5875288 w 5875288"/>
              <a:gd name="connsiteY1" fmla="*/ 17930 h 7034476"/>
              <a:gd name="connsiteX2" fmla="*/ 5839429 w 5875288"/>
              <a:gd name="connsiteY2" fmla="*/ 7034476 h 7034476"/>
              <a:gd name="connsiteX3" fmla="*/ 0 w 5875288"/>
              <a:gd name="connsiteY3" fmla="*/ 7034476 h 7034476"/>
              <a:gd name="connsiteX4" fmla="*/ 4052046 w 5875288"/>
              <a:gd name="connsiteY4" fmla="*/ 0 h 7034476"/>
              <a:gd name="connsiteX0" fmla="*/ 3993943 w 5817185"/>
              <a:gd name="connsiteY0" fmla="*/ 0 h 7034476"/>
              <a:gd name="connsiteX1" fmla="*/ 5817185 w 5817185"/>
              <a:gd name="connsiteY1" fmla="*/ 17930 h 7034476"/>
              <a:gd name="connsiteX2" fmla="*/ 5781326 w 5817185"/>
              <a:gd name="connsiteY2" fmla="*/ 7034476 h 7034476"/>
              <a:gd name="connsiteX3" fmla="*/ 0 w 5817185"/>
              <a:gd name="connsiteY3" fmla="*/ 6947798 h 7034476"/>
              <a:gd name="connsiteX4" fmla="*/ 3993943 w 5817185"/>
              <a:gd name="connsiteY4" fmla="*/ 0 h 7034476"/>
              <a:gd name="connsiteX0" fmla="*/ 4012993 w 5836235"/>
              <a:gd name="connsiteY0" fmla="*/ 0 h 7034476"/>
              <a:gd name="connsiteX1" fmla="*/ 5836235 w 5836235"/>
              <a:gd name="connsiteY1" fmla="*/ 17930 h 7034476"/>
              <a:gd name="connsiteX2" fmla="*/ 5800376 w 5836235"/>
              <a:gd name="connsiteY2" fmla="*/ 7034476 h 7034476"/>
              <a:gd name="connsiteX3" fmla="*/ 0 w 5836235"/>
              <a:gd name="connsiteY3" fmla="*/ 6983993 h 7034476"/>
              <a:gd name="connsiteX4" fmla="*/ 4012993 w 5836235"/>
              <a:gd name="connsiteY4" fmla="*/ 0 h 7034476"/>
              <a:gd name="connsiteX0" fmla="*/ 3969178 w 5792420"/>
              <a:gd name="connsiteY0" fmla="*/ 0 h 7034476"/>
              <a:gd name="connsiteX1" fmla="*/ 5792420 w 5792420"/>
              <a:gd name="connsiteY1" fmla="*/ 17930 h 7034476"/>
              <a:gd name="connsiteX2" fmla="*/ 5756561 w 5792420"/>
              <a:gd name="connsiteY2" fmla="*/ 7034476 h 7034476"/>
              <a:gd name="connsiteX3" fmla="*/ 0 w 5792420"/>
              <a:gd name="connsiteY3" fmla="*/ 6960181 h 7034476"/>
              <a:gd name="connsiteX4" fmla="*/ 3969178 w 5792420"/>
              <a:gd name="connsiteY4" fmla="*/ 0 h 7034476"/>
              <a:gd name="connsiteX0" fmla="*/ 4015851 w 5839093"/>
              <a:gd name="connsiteY0" fmla="*/ 0 h 7034476"/>
              <a:gd name="connsiteX1" fmla="*/ 5839093 w 5839093"/>
              <a:gd name="connsiteY1" fmla="*/ 17930 h 7034476"/>
              <a:gd name="connsiteX2" fmla="*/ 5803234 w 5839093"/>
              <a:gd name="connsiteY2" fmla="*/ 7034476 h 7034476"/>
              <a:gd name="connsiteX3" fmla="*/ 0 w 5839093"/>
              <a:gd name="connsiteY3" fmla="*/ 6985898 h 7034476"/>
              <a:gd name="connsiteX4" fmla="*/ 4015851 w 5839093"/>
              <a:gd name="connsiteY4" fmla="*/ 0 h 7034476"/>
              <a:gd name="connsiteX0" fmla="*/ 4015851 w 5839093"/>
              <a:gd name="connsiteY0" fmla="*/ 0 h 6985898"/>
              <a:gd name="connsiteX1" fmla="*/ 5839093 w 5839093"/>
              <a:gd name="connsiteY1" fmla="*/ 17930 h 6985898"/>
              <a:gd name="connsiteX2" fmla="*/ 5626069 w 5839093"/>
              <a:gd name="connsiteY2" fmla="*/ 6943988 h 6985898"/>
              <a:gd name="connsiteX3" fmla="*/ 0 w 5839093"/>
              <a:gd name="connsiteY3" fmla="*/ 6985898 h 6985898"/>
              <a:gd name="connsiteX4" fmla="*/ 4015851 w 5839093"/>
              <a:gd name="connsiteY4" fmla="*/ 0 h 6985898"/>
              <a:gd name="connsiteX0" fmla="*/ 4015851 w 5839093"/>
              <a:gd name="connsiteY0" fmla="*/ 0 h 6985898"/>
              <a:gd name="connsiteX1" fmla="*/ 5839093 w 5839093"/>
              <a:gd name="connsiteY1" fmla="*/ 17930 h 6985898"/>
              <a:gd name="connsiteX2" fmla="*/ 5639404 w 5839093"/>
              <a:gd name="connsiteY2" fmla="*/ 6985898 h 6985898"/>
              <a:gd name="connsiteX3" fmla="*/ 0 w 5839093"/>
              <a:gd name="connsiteY3" fmla="*/ 6985898 h 6985898"/>
              <a:gd name="connsiteX4" fmla="*/ 4015851 w 5839093"/>
              <a:gd name="connsiteY4" fmla="*/ 0 h 6985898"/>
              <a:gd name="connsiteX0" fmla="*/ 4015851 w 5721935"/>
              <a:gd name="connsiteY0" fmla="*/ 0 h 6985898"/>
              <a:gd name="connsiteX1" fmla="*/ 5721935 w 5721935"/>
              <a:gd name="connsiteY1" fmla="*/ 173188 h 6985898"/>
              <a:gd name="connsiteX2" fmla="*/ 5639404 w 5721935"/>
              <a:gd name="connsiteY2" fmla="*/ 6985898 h 6985898"/>
              <a:gd name="connsiteX3" fmla="*/ 0 w 5721935"/>
              <a:gd name="connsiteY3" fmla="*/ 6985898 h 6985898"/>
              <a:gd name="connsiteX4" fmla="*/ 4015851 w 5721935"/>
              <a:gd name="connsiteY4" fmla="*/ 0 h 6985898"/>
              <a:gd name="connsiteX0" fmla="*/ 4015851 w 5639404"/>
              <a:gd name="connsiteY0" fmla="*/ 0 h 6985898"/>
              <a:gd name="connsiteX1" fmla="*/ 5577155 w 5639404"/>
              <a:gd name="connsiteY1" fmla="*/ 189381 h 6985898"/>
              <a:gd name="connsiteX2" fmla="*/ 5639404 w 5639404"/>
              <a:gd name="connsiteY2" fmla="*/ 6985898 h 6985898"/>
              <a:gd name="connsiteX3" fmla="*/ 0 w 5639404"/>
              <a:gd name="connsiteY3" fmla="*/ 6985898 h 6985898"/>
              <a:gd name="connsiteX4" fmla="*/ 4015851 w 5639404"/>
              <a:gd name="connsiteY4" fmla="*/ 0 h 6985898"/>
              <a:gd name="connsiteX0" fmla="*/ 4015851 w 5640020"/>
              <a:gd name="connsiteY0" fmla="*/ 0 h 6985898"/>
              <a:gd name="connsiteX1" fmla="*/ 5640020 w 5640020"/>
              <a:gd name="connsiteY1" fmla="*/ 120800 h 6985898"/>
              <a:gd name="connsiteX2" fmla="*/ 5639404 w 5640020"/>
              <a:gd name="connsiteY2" fmla="*/ 6985898 h 6985898"/>
              <a:gd name="connsiteX3" fmla="*/ 0 w 5640020"/>
              <a:gd name="connsiteY3" fmla="*/ 6985898 h 6985898"/>
              <a:gd name="connsiteX4" fmla="*/ 4015851 w 5640020"/>
              <a:gd name="connsiteY4" fmla="*/ 0 h 6985898"/>
              <a:gd name="connsiteX0" fmla="*/ 4023471 w 5640020"/>
              <a:gd name="connsiteY0" fmla="*/ 68748 h 6865098"/>
              <a:gd name="connsiteX1" fmla="*/ 5640020 w 5640020"/>
              <a:gd name="connsiteY1" fmla="*/ 0 h 6865098"/>
              <a:gd name="connsiteX2" fmla="*/ 5639404 w 5640020"/>
              <a:gd name="connsiteY2" fmla="*/ 6865098 h 6865098"/>
              <a:gd name="connsiteX3" fmla="*/ 0 w 5640020"/>
              <a:gd name="connsiteY3" fmla="*/ 6865098 h 6865098"/>
              <a:gd name="connsiteX4" fmla="*/ 4023471 w 5640020"/>
              <a:gd name="connsiteY4" fmla="*/ 68748 h 6865098"/>
              <a:gd name="connsiteX0" fmla="*/ 3990133 w 5640020"/>
              <a:gd name="connsiteY0" fmla="*/ 2073 h 6865098"/>
              <a:gd name="connsiteX1" fmla="*/ 5640020 w 5640020"/>
              <a:gd name="connsiteY1" fmla="*/ 0 h 6865098"/>
              <a:gd name="connsiteX2" fmla="*/ 5639404 w 5640020"/>
              <a:gd name="connsiteY2" fmla="*/ 6865098 h 6865098"/>
              <a:gd name="connsiteX3" fmla="*/ 0 w 5640020"/>
              <a:gd name="connsiteY3" fmla="*/ 6865098 h 6865098"/>
              <a:gd name="connsiteX4" fmla="*/ 3990133 w 5640020"/>
              <a:gd name="connsiteY4" fmla="*/ 2073 h 6865098"/>
              <a:gd name="connsiteX0" fmla="*/ 3975072 w 5640020"/>
              <a:gd name="connsiteY0" fmla="*/ 135740 h 6865098"/>
              <a:gd name="connsiteX1" fmla="*/ 5640020 w 5640020"/>
              <a:gd name="connsiteY1" fmla="*/ 0 h 6865098"/>
              <a:gd name="connsiteX2" fmla="*/ 5639404 w 5640020"/>
              <a:gd name="connsiteY2" fmla="*/ 6865098 h 6865098"/>
              <a:gd name="connsiteX3" fmla="*/ 0 w 5640020"/>
              <a:gd name="connsiteY3" fmla="*/ 6865098 h 6865098"/>
              <a:gd name="connsiteX4" fmla="*/ 3975072 w 5640020"/>
              <a:gd name="connsiteY4" fmla="*/ 135740 h 6865098"/>
              <a:gd name="connsiteX0" fmla="*/ 3943068 w 5640020"/>
              <a:gd name="connsiteY0" fmla="*/ 83026 h 6865098"/>
              <a:gd name="connsiteX1" fmla="*/ 5640020 w 5640020"/>
              <a:gd name="connsiteY1" fmla="*/ 0 h 6865098"/>
              <a:gd name="connsiteX2" fmla="*/ 5639404 w 5640020"/>
              <a:gd name="connsiteY2" fmla="*/ 6865098 h 6865098"/>
              <a:gd name="connsiteX3" fmla="*/ 0 w 5640020"/>
              <a:gd name="connsiteY3" fmla="*/ 6865098 h 6865098"/>
              <a:gd name="connsiteX4" fmla="*/ 3943068 w 5640020"/>
              <a:gd name="connsiteY4" fmla="*/ 83026 h 6865098"/>
              <a:gd name="connsiteX0" fmla="*/ 3943068 w 5639404"/>
              <a:gd name="connsiteY0" fmla="*/ 0 h 6782072"/>
              <a:gd name="connsiteX1" fmla="*/ 5387751 w 5639404"/>
              <a:gd name="connsiteY1" fmla="*/ 145711 h 6782072"/>
              <a:gd name="connsiteX2" fmla="*/ 5639404 w 5639404"/>
              <a:gd name="connsiteY2" fmla="*/ 6782072 h 6782072"/>
              <a:gd name="connsiteX3" fmla="*/ 0 w 5639404"/>
              <a:gd name="connsiteY3" fmla="*/ 6782072 h 6782072"/>
              <a:gd name="connsiteX4" fmla="*/ 3943068 w 5639404"/>
              <a:gd name="connsiteY4" fmla="*/ 0 h 6782072"/>
              <a:gd name="connsiteX0" fmla="*/ 3943068 w 5639404"/>
              <a:gd name="connsiteY0" fmla="*/ 2073 h 6784145"/>
              <a:gd name="connsiteX1" fmla="*/ 5574129 w 5639404"/>
              <a:gd name="connsiteY1" fmla="*/ 0 h 6784145"/>
              <a:gd name="connsiteX2" fmla="*/ 5639404 w 5639404"/>
              <a:gd name="connsiteY2" fmla="*/ 6784145 h 6784145"/>
              <a:gd name="connsiteX3" fmla="*/ 0 w 5639404"/>
              <a:gd name="connsiteY3" fmla="*/ 6784145 h 6784145"/>
              <a:gd name="connsiteX4" fmla="*/ 3943068 w 5639404"/>
              <a:gd name="connsiteY4" fmla="*/ 2073 h 6784145"/>
              <a:gd name="connsiteX0" fmla="*/ 3943068 w 5639404"/>
              <a:gd name="connsiteY0" fmla="*/ 0 h 6782072"/>
              <a:gd name="connsiteX1" fmla="*/ 5090299 w 5639404"/>
              <a:gd name="connsiteY1" fmla="*/ 413043 h 6782072"/>
              <a:gd name="connsiteX2" fmla="*/ 5639404 w 5639404"/>
              <a:gd name="connsiteY2" fmla="*/ 6782072 h 6782072"/>
              <a:gd name="connsiteX3" fmla="*/ 0 w 5639404"/>
              <a:gd name="connsiteY3" fmla="*/ 6782072 h 6782072"/>
              <a:gd name="connsiteX4" fmla="*/ 3943068 w 5639404"/>
              <a:gd name="connsiteY4" fmla="*/ 0 h 6782072"/>
              <a:gd name="connsiteX0" fmla="*/ 3943068 w 5639404"/>
              <a:gd name="connsiteY0" fmla="*/ 0 h 6782072"/>
              <a:gd name="connsiteX1" fmla="*/ 5575070 w 5639404"/>
              <a:gd name="connsiteY1" fmla="*/ 751 h 6782072"/>
              <a:gd name="connsiteX2" fmla="*/ 5639404 w 5639404"/>
              <a:gd name="connsiteY2" fmla="*/ 6782072 h 6782072"/>
              <a:gd name="connsiteX3" fmla="*/ 0 w 5639404"/>
              <a:gd name="connsiteY3" fmla="*/ 6782072 h 6782072"/>
              <a:gd name="connsiteX4" fmla="*/ 3943068 w 5639404"/>
              <a:gd name="connsiteY4" fmla="*/ 0 h 6782072"/>
              <a:gd name="connsiteX0" fmla="*/ 4004567 w 5700903"/>
              <a:gd name="connsiteY0" fmla="*/ 0 h 6896284"/>
              <a:gd name="connsiteX1" fmla="*/ 5636569 w 5700903"/>
              <a:gd name="connsiteY1" fmla="*/ 751 h 6896284"/>
              <a:gd name="connsiteX2" fmla="*/ 5700903 w 5700903"/>
              <a:gd name="connsiteY2" fmla="*/ 6782072 h 6896284"/>
              <a:gd name="connsiteX3" fmla="*/ 0 w 5700903"/>
              <a:gd name="connsiteY3" fmla="*/ 6896284 h 6896284"/>
              <a:gd name="connsiteX4" fmla="*/ 4004567 w 5700903"/>
              <a:gd name="connsiteY4" fmla="*/ 0 h 6896284"/>
              <a:gd name="connsiteX0" fmla="*/ 4004567 w 5636569"/>
              <a:gd name="connsiteY0" fmla="*/ 0 h 6896284"/>
              <a:gd name="connsiteX1" fmla="*/ 5636569 w 5636569"/>
              <a:gd name="connsiteY1" fmla="*/ 751 h 6896284"/>
              <a:gd name="connsiteX2" fmla="*/ 5579475 w 5636569"/>
              <a:gd name="connsiteY2" fmla="*/ 6895029 h 6896284"/>
              <a:gd name="connsiteX3" fmla="*/ 0 w 5636569"/>
              <a:gd name="connsiteY3" fmla="*/ 6896284 h 6896284"/>
              <a:gd name="connsiteX4" fmla="*/ 4004567 w 5636569"/>
              <a:gd name="connsiteY4" fmla="*/ 0 h 6896284"/>
              <a:gd name="connsiteX0" fmla="*/ 4004567 w 5598917"/>
              <a:gd name="connsiteY0" fmla="*/ 0 h 6896284"/>
              <a:gd name="connsiteX1" fmla="*/ 5598917 w 5598917"/>
              <a:gd name="connsiteY1" fmla="*/ 133475 h 6896284"/>
              <a:gd name="connsiteX2" fmla="*/ 5579475 w 5598917"/>
              <a:gd name="connsiteY2" fmla="*/ 6895029 h 6896284"/>
              <a:gd name="connsiteX3" fmla="*/ 0 w 5598917"/>
              <a:gd name="connsiteY3" fmla="*/ 6896284 h 6896284"/>
              <a:gd name="connsiteX4" fmla="*/ 4004567 w 5598917"/>
              <a:gd name="connsiteY4" fmla="*/ 0 h 6896284"/>
              <a:gd name="connsiteX0" fmla="*/ 4004567 w 5579511"/>
              <a:gd name="connsiteY0" fmla="*/ 0 h 6896284"/>
              <a:gd name="connsiteX1" fmla="*/ 5579149 w 5579511"/>
              <a:gd name="connsiteY1" fmla="*/ 114648 h 6896284"/>
              <a:gd name="connsiteX2" fmla="*/ 5579475 w 5579511"/>
              <a:gd name="connsiteY2" fmla="*/ 6895029 h 6896284"/>
              <a:gd name="connsiteX3" fmla="*/ 0 w 5579511"/>
              <a:gd name="connsiteY3" fmla="*/ 6896284 h 6896284"/>
              <a:gd name="connsiteX4" fmla="*/ 4004567 w 5579511"/>
              <a:gd name="connsiteY4" fmla="*/ 0 h 6896284"/>
              <a:gd name="connsiteX0" fmla="*/ 3941501 w 5579511"/>
              <a:gd name="connsiteY0" fmla="*/ 32196 h 6781636"/>
              <a:gd name="connsiteX1" fmla="*/ 5579149 w 5579511"/>
              <a:gd name="connsiteY1" fmla="*/ 0 h 6781636"/>
              <a:gd name="connsiteX2" fmla="*/ 5579475 w 5579511"/>
              <a:gd name="connsiteY2" fmla="*/ 6780381 h 6781636"/>
              <a:gd name="connsiteX3" fmla="*/ 0 w 5579511"/>
              <a:gd name="connsiteY3" fmla="*/ 6781636 h 6781636"/>
              <a:gd name="connsiteX4" fmla="*/ 3941501 w 5579511"/>
              <a:gd name="connsiteY4" fmla="*/ 32196 h 6781636"/>
              <a:gd name="connsiteX0" fmla="*/ 3948090 w 5579511"/>
              <a:gd name="connsiteY0" fmla="*/ 3015 h 6781636"/>
              <a:gd name="connsiteX1" fmla="*/ 5579149 w 5579511"/>
              <a:gd name="connsiteY1" fmla="*/ 0 h 6781636"/>
              <a:gd name="connsiteX2" fmla="*/ 5579475 w 5579511"/>
              <a:gd name="connsiteY2" fmla="*/ 6780381 h 6781636"/>
              <a:gd name="connsiteX3" fmla="*/ 0 w 5579511"/>
              <a:gd name="connsiteY3" fmla="*/ 6781636 h 6781636"/>
              <a:gd name="connsiteX4" fmla="*/ 3948090 w 5579511"/>
              <a:gd name="connsiteY4" fmla="*/ 3015 h 6781636"/>
              <a:gd name="connsiteX0" fmla="*/ 3857333 w 5488754"/>
              <a:gd name="connsiteY0" fmla="*/ 3015 h 6780381"/>
              <a:gd name="connsiteX1" fmla="*/ 5488392 w 5488754"/>
              <a:gd name="connsiteY1" fmla="*/ 0 h 6780381"/>
              <a:gd name="connsiteX2" fmla="*/ 5488718 w 5488754"/>
              <a:gd name="connsiteY2" fmla="*/ 6780381 h 6780381"/>
              <a:gd name="connsiteX3" fmla="*/ 0 w 5488754"/>
              <a:gd name="connsiteY3" fmla="*/ 6724315 h 6780381"/>
              <a:gd name="connsiteX4" fmla="*/ 3857333 w 5488754"/>
              <a:gd name="connsiteY4" fmla="*/ 3015 h 6780381"/>
              <a:gd name="connsiteX0" fmla="*/ 3857333 w 5488392"/>
              <a:gd name="connsiteY0" fmla="*/ 3015 h 6724315"/>
              <a:gd name="connsiteX1" fmla="*/ 5488392 w 5488392"/>
              <a:gd name="connsiteY1" fmla="*/ 0 h 6724315"/>
              <a:gd name="connsiteX2" fmla="*/ 5183009 w 5488392"/>
              <a:gd name="connsiteY2" fmla="*/ 6474672 h 6724315"/>
              <a:gd name="connsiteX3" fmla="*/ 0 w 5488392"/>
              <a:gd name="connsiteY3" fmla="*/ 6724315 h 6724315"/>
              <a:gd name="connsiteX4" fmla="*/ 3857333 w 5488392"/>
              <a:gd name="connsiteY4" fmla="*/ 3015 h 6724315"/>
              <a:gd name="connsiteX0" fmla="*/ 3857333 w 5488392"/>
              <a:gd name="connsiteY0" fmla="*/ 3015 h 6724315"/>
              <a:gd name="connsiteX1" fmla="*/ 5488392 w 5488392"/>
              <a:gd name="connsiteY1" fmla="*/ 0 h 6724315"/>
              <a:gd name="connsiteX2" fmla="*/ 5311980 w 5488392"/>
              <a:gd name="connsiteY2" fmla="*/ 6689624 h 6724315"/>
              <a:gd name="connsiteX3" fmla="*/ 0 w 5488392"/>
              <a:gd name="connsiteY3" fmla="*/ 6724315 h 6724315"/>
              <a:gd name="connsiteX4" fmla="*/ 3857333 w 5488392"/>
              <a:gd name="connsiteY4" fmla="*/ 3015 h 6724315"/>
              <a:gd name="connsiteX0" fmla="*/ 3752246 w 5488392"/>
              <a:gd name="connsiteY0" fmla="*/ 256180 h 6724315"/>
              <a:gd name="connsiteX1" fmla="*/ 5488392 w 5488392"/>
              <a:gd name="connsiteY1" fmla="*/ 0 h 6724315"/>
              <a:gd name="connsiteX2" fmla="*/ 5311980 w 5488392"/>
              <a:gd name="connsiteY2" fmla="*/ 6689624 h 6724315"/>
              <a:gd name="connsiteX3" fmla="*/ 0 w 5488392"/>
              <a:gd name="connsiteY3" fmla="*/ 6724315 h 6724315"/>
              <a:gd name="connsiteX4" fmla="*/ 3752246 w 5488392"/>
              <a:gd name="connsiteY4" fmla="*/ 256180 h 6724315"/>
              <a:gd name="connsiteX0" fmla="*/ 3752246 w 5311980"/>
              <a:gd name="connsiteY0" fmla="*/ 0 h 6468135"/>
              <a:gd name="connsiteX1" fmla="*/ 5244780 w 5311980"/>
              <a:gd name="connsiteY1" fmla="*/ 245374 h 6468135"/>
              <a:gd name="connsiteX2" fmla="*/ 5311980 w 5311980"/>
              <a:gd name="connsiteY2" fmla="*/ 6433444 h 6468135"/>
              <a:gd name="connsiteX3" fmla="*/ 0 w 5311980"/>
              <a:gd name="connsiteY3" fmla="*/ 6468135 h 6468135"/>
              <a:gd name="connsiteX4" fmla="*/ 3752246 w 5311980"/>
              <a:gd name="connsiteY4" fmla="*/ 0 h 6468135"/>
              <a:gd name="connsiteX0" fmla="*/ 3752246 w 5316430"/>
              <a:gd name="connsiteY0" fmla="*/ 31675 h 6499810"/>
              <a:gd name="connsiteX1" fmla="*/ 5316430 w 5316430"/>
              <a:gd name="connsiteY1" fmla="*/ 0 h 6499810"/>
              <a:gd name="connsiteX2" fmla="*/ 5311980 w 5316430"/>
              <a:gd name="connsiteY2" fmla="*/ 6465119 h 6499810"/>
              <a:gd name="connsiteX3" fmla="*/ 0 w 5316430"/>
              <a:gd name="connsiteY3" fmla="*/ 6499810 h 6499810"/>
              <a:gd name="connsiteX4" fmla="*/ 3752246 w 5316430"/>
              <a:gd name="connsiteY4" fmla="*/ 31675 h 6499810"/>
              <a:gd name="connsiteX0" fmla="*/ 3765681 w 5316430"/>
              <a:gd name="connsiteY0" fmla="*/ 36153 h 6499810"/>
              <a:gd name="connsiteX1" fmla="*/ 5316430 w 5316430"/>
              <a:gd name="connsiteY1" fmla="*/ 0 h 6499810"/>
              <a:gd name="connsiteX2" fmla="*/ 5311980 w 5316430"/>
              <a:gd name="connsiteY2" fmla="*/ 6465119 h 6499810"/>
              <a:gd name="connsiteX3" fmla="*/ 0 w 5316430"/>
              <a:gd name="connsiteY3" fmla="*/ 6499810 h 6499810"/>
              <a:gd name="connsiteX4" fmla="*/ 3765681 w 5316430"/>
              <a:gd name="connsiteY4" fmla="*/ 36153 h 6499810"/>
              <a:gd name="connsiteX0" fmla="*/ 3765681 w 5311980"/>
              <a:gd name="connsiteY0" fmla="*/ 0 h 6463657"/>
              <a:gd name="connsiteX1" fmla="*/ 5277918 w 5311980"/>
              <a:gd name="connsiteY1" fmla="*/ 39080 h 6463657"/>
              <a:gd name="connsiteX2" fmla="*/ 5311980 w 5311980"/>
              <a:gd name="connsiteY2" fmla="*/ 6428966 h 6463657"/>
              <a:gd name="connsiteX3" fmla="*/ 0 w 5311980"/>
              <a:gd name="connsiteY3" fmla="*/ 6463657 h 6463657"/>
              <a:gd name="connsiteX4" fmla="*/ 3765681 w 5311980"/>
              <a:gd name="connsiteY4" fmla="*/ 0 h 6463657"/>
              <a:gd name="connsiteX0" fmla="*/ 3765681 w 5313744"/>
              <a:gd name="connsiteY0" fmla="*/ 0 h 6463657"/>
              <a:gd name="connsiteX1" fmla="*/ 5313744 w 5313744"/>
              <a:gd name="connsiteY1" fmla="*/ 4150 h 6463657"/>
              <a:gd name="connsiteX2" fmla="*/ 5311980 w 5313744"/>
              <a:gd name="connsiteY2" fmla="*/ 6428966 h 6463657"/>
              <a:gd name="connsiteX3" fmla="*/ 0 w 5313744"/>
              <a:gd name="connsiteY3" fmla="*/ 6463657 h 6463657"/>
              <a:gd name="connsiteX4" fmla="*/ 3765681 w 5313744"/>
              <a:gd name="connsiteY4" fmla="*/ 0 h 6463657"/>
              <a:gd name="connsiteX0" fmla="*/ 3760307 w 5313744"/>
              <a:gd name="connsiteY0" fmla="*/ 0 h 6460971"/>
              <a:gd name="connsiteX1" fmla="*/ 5313744 w 5313744"/>
              <a:gd name="connsiteY1" fmla="*/ 1464 h 6460971"/>
              <a:gd name="connsiteX2" fmla="*/ 5311980 w 5313744"/>
              <a:gd name="connsiteY2" fmla="*/ 6426280 h 6460971"/>
              <a:gd name="connsiteX3" fmla="*/ 0 w 5313744"/>
              <a:gd name="connsiteY3" fmla="*/ 6460971 h 6460971"/>
              <a:gd name="connsiteX4" fmla="*/ 3760307 w 5313744"/>
              <a:gd name="connsiteY4" fmla="*/ 0 h 6460971"/>
              <a:gd name="connsiteX0" fmla="*/ 3760307 w 5313744"/>
              <a:gd name="connsiteY0" fmla="*/ 0 h 6460971"/>
              <a:gd name="connsiteX1" fmla="*/ 5313744 w 5313744"/>
              <a:gd name="connsiteY1" fmla="*/ 1464 h 6460971"/>
              <a:gd name="connsiteX2" fmla="*/ 5311980 w 5313744"/>
              <a:gd name="connsiteY2" fmla="*/ 6450462 h 6460971"/>
              <a:gd name="connsiteX3" fmla="*/ 0 w 5313744"/>
              <a:gd name="connsiteY3" fmla="*/ 6460971 h 6460971"/>
              <a:gd name="connsiteX4" fmla="*/ 3760307 w 5313744"/>
              <a:gd name="connsiteY4" fmla="*/ 0 h 6460971"/>
              <a:gd name="connsiteX0" fmla="*/ 3760307 w 5318255"/>
              <a:gd name="connsiteY0" fmla="*/ 0 h 6460971"/>
              <a:gd name="connsiteX1" fmla="*/ 5313744 w 5318255"/>
              <a:gd name="connsiteY1" fmla="*/ 1464 h 6460971"/>
              <a:gd name="connsiteX2" fmla="*/ 5318249 w 5318255"/>
              <a:gd name="connsiteY2" fmla="*/ 6452254 h 6460971"/>
              <a:gd name="connsiteX3" fmla="*/ 0 w 5318255"/>
              <a:gd name="connsiteY3" fmla="*/ 6460971 h 6460971"/>
              <a:gd name="connsiteX4" fmla="*/ 3760307 w 5318255"/>
              <a:gd name="connsiteY4" fmla="*/ 0 h 6460971"/>
              <a:gd name="connsiteX0" fmla="*/ 3756724 w 5314672"/>
              <a:gd name="connsiteY0" fmla="*/ 0 h 6452254"/>
              <a:gd name="connsiteX1" fmla="*/ 5310161 w 5314672"/>
              <a:gd name="connsiteY1" fmla="*/ 1464 h 6452254"/>
              <a:gd name="connsiteX2" fmla="*/ 5314666 w 5314672"/>
              <a:gd name="connsiteY2" fmla="*/ 6452254 h 6452254"/>
              <a:gd name="connsiteX3" fmla="*/ 0 w 5314672"/>
              <a:gd name="connsiteY3" fmla="*/ 6449327 h 6452254"/>
              <a:gd name="connsiteX4" fmla="*/ 3756724 w 5314672"/>
              <a:gd name="connsiteY4" fmla="*/ 0 h 645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672" h="6452254">
                <a:moveTo>
                  <a:pt x="3756724" y="0"/>
                </a:moveTo>
                <a:lnTo>
                  <a:pt x="5310161" y="1464"/>
                </a:lnTo>
                <a:cubicBezTo>
                  <a:pt x="5309956" y="2289830"/>
                  <a:pt x="5314871" y="4163888"/>
                  <a:pt x="5314666" y="6452254"/>
                </a:cubicBezTo>
                <a:lnTo>
                  <a:pt x="0" y="6449327"/>
                </a:lnTo>
                <a:lnTo>
                  <a:pt x="3756724" y="0"/>
                </a:lnTo>
                <a:close/>
              </a:path>
            </a:pathLst>
          </a:custGeom>
          <a:blipFill dpi="0" rotWithShape="1">
            <a:blip r:embed="rId2" cstate="screen">
              <a:duotone>
                <a:prstClr val="black"/>
                <a:schemeClr val="accent6">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l="-1400" r="-14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3499AE9-E205-9E45-9049-180B3D5E1D66}"/>
              </a:ext>
            </a:extLst>
          </p:cNvPr>
          <p:cNvSpPr>
            <a:spLocks noGrp="1"/>
          </p:cNvSpPr>
          <p:nvPr>
            <p:ph type="title"/>
          </p:nvPr>
        </p:nvSpPr>
        <p:spPr>
          <a:xfrm>
            <a:off x="579408" y="558128"/>
            <a:ext cx="8116955" cy="1325563"/>
          </a:xfrm>
        </p:spPr>
        <p:txBody>
          <a:bodyPr/>
          <a:lstStyle>
            <a:lvl1pPr>
              <a:defRPr>
                <a:solidFill>
                  <a:schemeClr val="tx1"/>
                </a:solidFill>
              </a:defRPr>
            </a:lvl1pPr>
          </a:lstStyle>
          <a:p>
            <a:r>
              <a:rPr lang="en-US"/>
              <a:t>Click to edit Master title style</a:t>
            </a:r>
            <a:endParaRPr lang="en-GB" dirty="0"/>
          </a:p>
        </p:txBody>
      </p:sp>
      <p:sp>
        <p:nvSpPr>
          <p:cNvPr id="16" name="Text Placeholder 6">
            <a:extLst>
              <a:ext uri="{FF2B5EF4-FFF2-40B4-BE49-F238E27FC236}">
                <a16:creationId xmlns:a16="http://schemas.microsoft.com/office/drawing/2014/main" id="{0E9584AA-40B9-7A4B-9B23-AB342643096D}"/>
              </a:ext>
            </a:extLst>
          </p:cNvPr>
          <p:cNvSpPr>
            <a:spLocks noGrp="1"/>
          </p:cNvSpPr>
          <p:nvPr>
            <p:ph type="body" sz="quarter" idx="13"/>
          </p:nvPr>
        </p:nvSpPr>
        <p:spPr>
          <a:xfrm>
            <a:off x="579408" y="1883691"/>
            <a:ext cx="5621081" cy="3657600"/>
          </a:xfrm>
        </p:spPr>
        <p:txBody>
          <a:bodyPr>
            <a:normAutofit/>
          </a:bodyPr>
          <a:lstStyle>
            <a:lvl1pPr marL="0" indent="0">
              <a:lnSpc>
                <a:spcPct val="150000"/>
              </a:lnSpc>
              <a:spcBef>
                <a:spcPts val="1000"/>
              </a:spcBef>
              <a:spcAft>
                <a:spcPts val="1000"/>
              </a:spcAft>
              <a:buNone/>
              <a:defRPr sz="2000"/>
            </a:lvl1pPr>
            <a:lvl2pPr>
              <a:defRPr sz="2000"/>
            </a:lvl2pPr>
            <a:lvl3pPr>
              <a:defRPr sz="2000"/>
            </a:lvl3pPr>
            <a:lvl4pPr>
              <a:defRPr sz="2000"/>
            </a:lvl4pPr>
            <a:lvl5pPr>
              <a:defRPr sz="2000"/>
            </a:lvl5pPr>
          </a:lstStyle>
          <a:p>
            <a:pPr lvl="0"/>
            <a:r>
              <a:rPr lang="en-US"/>
              <a:t>Click to edit Master text styles</a:t>
            </a:r>
          </a:p>
        </p:txBody>
      </p:sp>
      <p:pic>
        <p:nvPicPr>
          <p:cNvPr id="9" name="Picture 8" descr="A picture containing drawing&#10;&#10;Description automatically generated">
            <a:extLst>
              <a:ext uri="{FF2B5EF4-FFF2-40B4-BE49-F238E27FC236}">
                <a16:creationId xmlns:a16="http://schemas.microsoft.com/office/drawing/2014/main" id="{BDEE93AE-2A40-654C-967B-602BE83D2D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1316" y="6483595"/>
            <a:ext cx="796262" cy="261130"/>
          </a:xfrm>
          <a:prstGeom prst="rect">
            <a:avLst/>
          </a:prstGeom>
        </p:spPr>
      </p:pic>
      <p:sp>
        <p:nvSpPr>
          <p:cNvPr id="3" name="Rectangle 2">
            <a:extLst>
              <a:ext uri="{FF2B5EF4-FFF2-40B4-BE49-F238E27FC236}">
                <a16:creationId xmlns:a16="http://schemas.microsoft.com/office/drawing/2014/main" id="{96DBCA8D-90B9-654C-8EEF-0907804C17E8}"/>
              </a:ext>
            </a:extLst>
          </p:cNvPr>
          <p:cNvSpPr/>
          <p:nvPr userDrawn="1"/>
        </p:nvSpPr>
        <p:spPr>
          <a:xfrm rot="1809691">
            <a:off x="8199167" y="-634491"/>
            <a:ext cx="585078" cy="7155939"/>
          </a:xfrm>
          <a:custGeom>
            <a:avLst/>
            <a:gdLst>
              <a:gd name="connsiteX0" fmla="*/ 0 w 568712"/>
              <a:gd name="connsiteY0" fmla="*/ 0 h 6899030"/>
              <a:gd name="connsiteX1" fmla="*/ 568712 w 568712"/>
              <a:gd name="connsiteY1" fmla="*/ 0 h 6899030"/>
              <a:gd name="connsiteX2" fmla="*/ 568712 w 568712"/>
              <a:gd name="connsiteY2" fmla="*/ 6899030 h 6899030"/>
              <a:gd name="connsiteX3" fmla="*/ 0 w 568712"/>
              <a:gd name="connsiteY3" fmla="*/ 6899030 h 6899030"/>
              <a:gd name="connsiteX4" fmla="*/ 0 w 568712"/>
              <a:gd name="connsiteY4" fmla="*/ 0 h 6899030"/>
              <a:gd name="connsiteX0" fmla="*/ 0 w 577816"/>
              <a:gd name="connsiteY0" fmla="*/ 650158 h 7549188"/>
              <a:gd name="connsiteX1" fmla="*/ 577816 w 577816"/>
              <a:gd name="connsiteY1" fmla="*/ 0 h 7549188"/>
              <a:gd name="connsiteX2" fmla="*/ 568712 w 577816"/>
              <a:gd name="connsiteY2" fmla="*/ 7549188 h 7549188"/>
              <a:gd name="connsiteX3" fmla="*/ 0 w 577816"/>
              <a:gd name="connsiteY3" fmla="*/ 7549188 h 7549188"/>
              <a:gd name="connsiteX4" fmla="*/ 0 w 577816"/>
              <a:gd name="connsiteY4" fmla="*/ 650158 h 7549188"/>
              <a:gd name="connsiteX0" fmla="*/ 0 w 578866"/>
              <a:gd name="connsiteY0" fmla="*/ 315438 h 7549188"/>
              <a:gd name="connsiteX1" fmla="*/ 578866 w 578866"/>
              <a:gd name="connsiteY1" fmla="*/ 0 h 7549188"/>
              <a:gd name="connsiteX2" fmla="*/ 569762 w 578866"/>
              <a:gd name="connsiteY2" fmla="*/ 7549188 h 7549188"/>
              <a:gd name="connsiteX3" fmla="*/ 1050 w 578866"/>
              <a:gd name="connsiteY3" fmla="*/ 7549188 h 7549188"/>
              <a:gd name="connsiteX4" fmla="*/ 0 w 578866"/>
              <a:gd name="connsiteY4" fmla="*/ 315438 h 7549188"/>
              <a:gd name="connsiteX0" fmla="*/ 0 w 578866"/>
              <a:gd name="connsiteY0" fmla="*/ 315438 h 7549188"/>
              <a:gd name="connsiteX1" fmla="*/ 578866 w 578866"/>
              <a:gd name="connsiteY1" fmla="*/ 0 h 7549188"/>
              <a:gd name="connsiteX2" fmla="*/ 574314 w 578866"/>
              <a:gd name="connsiteY2" fmla="*/ 7224109 h 7549188"/>
              <a:gd name="connsiteX3" fmla="*/ 1050 w 578866"/>
              <a:gd name="connsiteY3" fmla="*/ 7549188 h 7549188"/>
              <a:gd name="connsiteX4" fmla="*/ 0 w 578866"/>
              <a:gd name="connsiteY4" fmla="*/ 315438 h 7549188"/>
              <a:gd name="connsiteX0" fmla="*/ 2475 w 581341"/>
              <a:gd name="connsiteY0" fmla="*/ 315438 h 7254597"/>
              <a:gd name="connsiteX1" fmla="*/ 581341 w 581341"/>
              <a:gd name="connsiteY1" fmla="*/ 0 h 7254597"/>
              <a:gd name="connsiteX2" fmla="*/ 576789 w 581341"/>
              <a:gd name="connsiteY2" fmla="*/ 7224109 h 7254597"/>
              <a:gd name="connsiteX3" fmla="*/ 0 w 581341"/>
              <a:gd name="connsiteY3" fmla="*/ 7254597 h 7254597"/>
              <a:gd name="connsiteX4" fmla="*/ 2475 w 581341"/>
              <a:gd name="connsiteY4" fmla="*/ 315438 h 7254597"/>
              <a:gd name="connsiteX0" fmla="*/ 2475 w 581341"/>
              <a:gd name="connsiteY0" fmla="*/ 315438 h 7254597"/>
              <a:gd name="connsiteX1" fmla="*/ 581341 w 581341"/>
              <a:gd name="connsiteY1" fmla="*/ 0 h 7254597"/>
              <a:gd name="connsiteX2" fmla="*/ 573264 w 581341"/>
              <a:gd name="connsiteY2" fmla="*/ 6929519 h 7254597"/>
              <a:gd name="connsiteX3" fmla="*/ 0 w 581341"/>
              <a:gd name="connsiteY3" fmla="*/ 7254597 h 7254597"/>
              <a:gd name="connsiteX4" fmla="*/ 2475 w 581341"/>
              <a:gd name="connsiteY4" fmla="*/ 315438 h 7254597"/>
              <a:gd name="connsiteX0" fmla="*/ 8078 w 581341"/>
              <a:gd name="connsiteY0" fmla="*/ 325079 h 7254597"/>
              <a:gd name="connsiteX1" fmla="*/ 581341 w 581341"/>
              <a:gd name="connsiteY1" fmla="*/ 0 h 7254597"/>
              <a:gd name="connsiteX2" fmla="*/ 573264 w 581341"/>
              <a:gd name="connsiteY2" fmla="*/ 6929519 h 7254597"/>
              <a:gd name="connsiteX3" fmla="*/ 0 w 581341"/>
              <a:gd name="connsiteY3" fmla="*/ 7254597 h 7254597"/>
              <a:gd name="connsiteX4" fmla="*/ 8078 w 581341"/>
              <a:gd name="connsiteY4" fmla="*/ 325079 h 7254597"/>
              <a:gd name="connsiteX0" fmla="*/ 10374 w 581341"/>
              <a:gd name="connsiteY0" fmla="*/ 429503 h 7254597"/>
              <a:gd name="connsiteX1" fmla="*/ 581341 w 581341"/>
              <a:gd name="connsiteY1" fmla="*/ 0 h 7254597"/>
              <a:gd name="connsiteX2" fmla="*/ 573264 w 581341"/>
              <a:gd name="connsiteY2" fmla="*/ 6929519 h 7254597"/>
              <a:gd name="connsiteX3" fmla="*/ 0 w 581341"/>
              <a:gd name="connsiteY3" fmla="*/ 7254597 h 7254597"/>
              <a:gd name="connsiteX4" fmla="*/ 10374 w 581341"/>
              <a:gd name="connsiteY4" fmla="*/ 429503 h 7254597"/>
              <a:gd name="connsiteX0" fmla="*/ 10374 w 581666"/>
              <a:gd name="connsiteY0" fmla="*/ 336053 h 7161147"/>
              <a:gd name="connsiteX1" fmla="*/ 581666 w 581666"/>
              <a:gd name="connsiteY1" fmla="*/ 0 h 7161147"/>
              <a:gd name="connsiteX2" fmla="*/ 573264 w 581666"/>
              <a:gd name="connsiteY2" fmla="*/ 6836069 h 7161147"/>
              <a:gd name="connsiteX3" fmla="*/ 0 w 581666"/>
              <a:gd name="connsiteY3" fmla="*/ 7161147 h 7161147"/>
              <a:gd name="connsiteX4" fmla="*/ 10374 w 581666"/>
              <a:gd name="connsiteY4" fmla="*/ 336053 h 7161147"/>
              <a:gd name="connsiteX0" fmla="*/ 563 w 584820"/>
              <a:gd name="connsiteY0" fmla="*/ 340283 h 7161147"/>
              <a:gd name="connsiteX1" fmla="*/ 584820 w 584820"/>
              <a:gd name="connsiteY1" fmla="*/ 0 h 7161147"/>
              <a:gd name="connsiteX2" fmla="*/ 576418 w 584820"/>
              <a:gd name="connsiteY2" fmla="*/ 6836069 h 7161147"/>
              <a:gd name="connsiteX3" fmla="*/ 3154 w 584820"/>
              <a:gd name="connsiteY3" fmla="*/ 7161147 h 7161147"/>
              <a:gd name="connsiteX4" fmla="*/ 563 w 584820"/>
              <a:gd name="connsiteY4" fmla="*/ 340283 h 7161147"/>
              <a:gd name="connsiteX0" fmla="*/ 563 w 585267"/>
              <a:gd name="connsiteY0" fmla="*/ 278849 h 7099713"/>
              <a:gd name="connsiteX1" fmla="*/ 585267 w 585267"/>
              <a:gd name="connsiteY1" fmla="*/ 0 h 7099713"/>
              <a:gd name="connsiteX2" fmla="*/ 576418 w 585267"/>
              <a:gd name="connsiteY2" fmla="*/ 6774635 h 7099713"/>
              <a:gd name="connsiteX3" fmla="*/ 3154 w 585267"/>
              <a:gd name="connsiteY3" fmla="*/ 7099713 h 7099713"/>
              <a:gd name="connsiteX4" fmla="*/ 563 w 585267"/>
              <a:gd name="connsiteY4" fmla="*/ 278849 h 7099713"/>
              <a:gd name="connsiteX0" fmla="*/ 563 w 583440"/>
              <a:gd name="connsiteY0" fmla="*/ 335075 h 7155939"/>
              <a:gd name="connsiteX1" fmla="*/ 583440 w 583440"/>
              <a:gd name="connsiteY1" fmla="*/ 0 h 7155939"/>
              <a:gd name="connsiteX2" fmla="*/ 576418 w 583440"/>
              <a:gd name="connsiteY2" fmla="*/ 6830861 h 7155939"/>
              <a:gd name="connsiteX3" fmla="*/ 3154 w 583440"/>
              <a:gd name="connsiteY3" fmla="*/ 7155939 h 7155939"/>
              <a:gd name="connsiteX4" fmla="*/ 563 w 583440"/>
              <a:gd name="connsiteY4" fmla="*/ 335075 h 7155939"/>
              <a:gd name="connsiteX0" fmla="*/ 477 w 585078"/>
              <a:gd name="connsiteY0" fmla="*/ 341586 h 7155939"/>
              <a:gd name="connsiteX1" fmla="*/ 585078 w 585078"/>
              <a:gd name="connsiteY1" fmla="*/ 0 h 7155939"/>
              <a:gd name="connsiteX2" fmla="*/ 578056 w 585078"/>
              <a:gd name="connsiteY2" fmla="*/ 6830861 h 7155939"/>
              <a:gd name="connsiteX3" fmla="*/ 4792 w 585078"/>
              <a:gd name="connsiteY3" fmla="*/ 7155939 h 7155939"/>
              <a:gd name="connsiteX4" fmla="*/ 477 w 585078"/>
              <a:gd name="connsiteY4" fmla="*/ 341586 h 7155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78" h="7155939">
                <a:moveTo>
                  <a:pt x="477" y="341586"/>
                </a:moveTo>
                <a:lnTo>
                  <a:pt x="585078" y="0"/>
                </a:lnTo>
                <a:cubicBezTo>
                  <a:pt x="582043" y="2516396"/>
                  <a:pt x="581091" y="4314465"/>
                  <a:pt x="578056" y="6830861"/>
                </a:cubicBezTo>
                <a:lnTo>
                  <a:pt x="4792" y="7155939"/>
                </a:lnTo>
                <a:cubicBezTo>
                  <a:pt x="7485" y="4846100"/>
                  <a:pt x="-2216" y="2651425"/>
                  <a:pt x="477" y="341586"/>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9754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C338F-9FB3-44DA-90D9-29DACEF7D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3B116A4-90EB-43EF-ADE1-001DFE40F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7F57A52-4772-4207-9D27-514A9420A1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Gilroy Light Italic" panose="00000400000000000000" pitchFamily="50" charset="0"/>
              </a:defRPr>
            </a:lvl1pPr>
          </a:lstStyle>
          <a:p>
            <a:endParaRPr lang="en-GB" dirty="0"/>
          </a:p>
        </p:txBody>
      </p:sp>
      <p:sp>
        <p:nvSpPr>
          <p:cNvPr id="5" name="Footer Placeholder 4">
            <a:extLst>
              <a:ext uri="{FF2B5EF4-FFF2-40B4-BE49-F238E27FC236}">
                <a16:creationId xmlns:a16="http://schemas.microsoft.com/office/drawing/2014/main" id="{428DD613-81F7-4344-A016-1306AC498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Gilroy Light Italic" panose="00000400000000000000" pitchFamily="50" charset="0"/>
              </a:defRPr>
            </a:lvl1pPr>
          </a:lstStyle>
          <a:p>
            <a:endParaRPr lang="en-GB" dirty="0"/>
          </a:p>
        </p:txBody>
      </p:sp>
      <p:sp>
        <p:nvSpPr>
          <p:cNvPr id="6" name="Slide Number Placeholder 5">
            <a:extLst>
              <a:ext uri="{FF2B5EF4-FFF2-40B4-BE49-F238E27FC236}">
                <a16:creationId xmlns:a16="http://schemas.microsoft.com/office/drawing/2014/main" id="{3C6F2518-8658-4E69-842F-44F44AE5E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Gilroy Light Italic" panose="00000400000000000000" pitchFamily="50" charset="0"/>
              </a:defRPr>
            </a:lvl1pPr>
          </a:lstStyle>
          <a:p>
            <a:fld id="{565512E6-9232-4C4C-B059-86BF1191BD24}" type="slidenum">
              <a:rPr lang="en-GB" smtClean="0"/>
              <a:pPr/>
              <a:t>‹#›</a:t>
            </a:fld>
            <a:endParaRPr lang="en-GB"/>
          </a:p>
        </p:txBody>
      </p:sp>
    </p:spTree>
    <p:extLst>
      <p:ext uri="{BB962C8B-B14F-4D97-AF65-F5344CB8AC3E}">
        <p14:creationId xmlns:p14="http://schemas.microsoft.com/office/powerpoint/2010/main" val="2729714627"/>
      </p:ext>
    </p:extLst>
  </p:cSld>
  <p:clrMap bg1="lt1" tx1="dk1" bg2="lt2" tx2="dk2" accent1="accent1" accent2="accent2" accent3="accent3" accent4="accent4" accent5="accent5" accent6="accent6" hlink="hlink" folHlink="folHlink"/>
  <p:sldLayoutIdLst>
    <p:sldLayoutId id="2147483702" r:id="rId1"/>
    <p:sldLayoutId id="2147483735" r:id="rId2"/>
    <p:sldLayoutId id="2147483728" r:id="rId3"/>
    <p:sldLayoutId id="2147483709" r:id="rId4"/>
    <p:sldLayoutId id="2147483687" r:id="rId5"/>
    <p:sldLayoutId id="2147483736" r:id="rId6"/>
    <p:sldLayoutId id="2147483717" r:id="rId7"/>
    <p:sldLayoutId id="2147483720" r:id="rId8"/>
    <p:sldLayoutId id="2147483732" r:id="rId9"/>
    <p:sldLayoutId id="2147483731" r:id="rId10"/>
    <p:sldLayoutId id="2147483711" r:id="rId11"/>
    <p:sldLayoutId id="2147483719" r:id="rId12"/>
    <p:sldLayoutId id="2147483734" r:id="rId13"/>
    <p:sldLayoutId id="2147483741" r:id="rId14"/>
    <p:sldLayoutId id="2147483733" r:id="rId15"/>
    <p:sldLayoutId id="2147483725" r:id="rId16"/>
    <p:sldLayoutId id="2147483701" r:id="rId17"/>
    <p:sldLayoutId id="2147483726" r:id="rId18"/>
    <p:sldLayoutId id="2147483727" r:id="rId19"/>
    <p:sldLayoutId id="2147483703" r:id="rId20"/>
    <p:sldLayoutId id="2147483704" r:id="rId21"/>
    <p:sldLayoutId id="2147483718" r:id="rId22"/>
    <p:sldLayoutId id="2147483730" r:id="rId23"/>
    <p:sldLayoutId id="2147483723" r:id="rId24"/>
    <p:sldLayoutId id="2147483724" r:id="rId25"/>
  </p:sldLayoutIdLst>
  <p:hf sldNum="0" hdr="0"/>
  <p:txStyles>
    <p:titleStyle>
      <a:lvl1pPr algn="l" defTabSz="914400" rtl="0" eaLnBrk="1" latinLnBrk="0" hangingPunct="1">
        <a:lnSpc>
          <a:spcPct val="90000"/>
        </a:lnSpc>
        <a:spcBef>
          <a:spcPct val="0"/>
        </a:spcBef>
        <a:buNone/>
        <a:defRPr sz="4000" b="0" i="0" kern="1200">
          <a:solidFill>
            <a:schemeClr val="tx1"/>
          </a:solidFill>
          <a:latin typeface="Gilroy Light"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80000"/>
        <a:buFont typeface="Arial" panose="020B0604020202020204" pitchFamily="34" charset="0"/>
        <a:buChar char="•"/>
        <a:defRPr sz="2800" b="0" i="0" kern="1200">
          <a:solidFill>
            <a:schemeClr val="tx1"/>
          </a:solidFill>
          <a:latin typeface="Gilroy Light" pitchFamily="2" charset="77"/>
          <a:ea typeface="+mn-ea"/>
          <a:cs typeface="+mn-cs"/>
        </a:defRPr>
      </a:lvl1pPr>
      <a:lvl2pPr marL="6858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400" b="0" i="0" kern="1200">
          <a:solidFill>
            <a:schemeClr val="tx1"/>
          </a:solidFill>
          <a:latin typeface="Gilroy Light" pitchFamily="2" charset="77"/>
          <a:ea typeface="+mn-ea"/>
          <a:cs typeface="+mn-cs"/>
        </a:defRPr>
      </a:lvl2pPr>
      <a:lvl3pPr marL="11430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2000" b="0" i="0" kern="1200">
          <a:solidFill>
            <a:schemeClr val="tx1"/>
          </a:solidFill>
          <a:latin typeface="Gilroy Light" pitchFamily="2" charset="77"/>
          <a:ea typeface="+mn-ea"/>
          <a:cs typeface="+mn-cs"/>
        </a:defRPr>
      </a:lvl3pPr>
      <a:lvl4pPr marL="16002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b="0" i="0" kern="1200">
          <a:solidFill>
            <a:schemeClr val="tx1"/>
          </a:solidFill>
          <a:latin typeface="Gilroy Light" pitchFamily="2" charset="77"/>
          <a:ea typeface="+mn-ea"/>
          <a:cs typeface="+mn-cs"/>
        </a:defRPr>
      </a:lvl4pPr>
      <a:lvl5pPr marL="2057400" indent="-228600" algn="l" defTabSz="914400" rtl="0" eaLnBrk="1" latinLnBrk="0" hangingPunct="1">
        <a:lnSpc>
          <a:spcPct val="90000"/>
        </a:lnSpc>
        <a:spcBef>
          <a:spcPts val="500"/>
        </a:spcBef>
        <a:buClr>
          <a:schemeClr val="accent2"/>
        </a:buClr>
        <a:buSzPct val="80000"/>
        <a:buFont typeface="Arial" panose="020B0604020202020204" pitchFamily="34" charset="0"/>
        <a:buChar char="•"/>
        <a:defRPr sz="1800" b="0" i="0" kern="1200">
          <a:solidFill>
            <a:schemeClr val="tx1"/>
          </a:solidFill>
          <a:latin typeface="Gilroy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C279AD-F59E-7049-FB2D-47C74D2E58AD}"/>
              </a:ext>
            </a:extLst>
          </p:cNvPr>
          <p:cNvSpPr>
            <a:spLocks noGrp="1"/>
          </p:cNvSpPr>
          <p:nvPr>
            <p:ph type="body" sz="quarter" idx="13"/>
          </p:nvPr>
        </p:nvSpPr>
        <p:spPr/>
        <p:txBody>
          <a:bodyPr/>
          <a:lstStyle/>
          <a:p>
            <a:r>
              <a:rPr lang="en-US" dirty="0">
                <a:latin typeface="Gilroy Medium" panose="00000600000000000000" pitchFamily="50" charset="0"/>
              </a:rPr>
              <a:t>Read me first</a:t>
            </a:r>
          </a:p>
        </p:txBody>
      </p:sp>
      <p:sp>
        <p:nvSpPr>
          <p:cNvPr id="3" name="Text Placeholder 2">
            <a:extLst>
              <a:ext uri="{FF2B5EF4-FFF2-40B4-BE49-F238E27FC236}">
                <a16:creationId xmlns:a16="http://schemas.microsoft.com/office/drawing/2014/main" id="{ACC81A55-F87E-5034-C63F-12B77D7D2808}"/>
              </a:ext>
            </a:extLst>
          </p:cNvPr>
          <p:cNvSpPr>
            <a:spLocks noGrp="1"/>
          </p:cNvSpPr>
          <p:nvPr>
            <p:ph type="body" sz="quarter" idx="14"/>
          </p:nvPr>
        </p:nvSpPr>
        <p:spPr>
          <a:xfrm>
            <a:off x="579153" y="2072640"/>
            <a:ext cx="6618601" cy="3690597"/>
          </a:xfrm>
        </p:spPr>
        <p:txBody>
          <a:bodyPr>
            <a:normAutofit fontScale="92500" lnSpcReduction="20000"/>
          </a:bodyPr>
          <a:lstStyle/>
          <a:p>
            <a:r>
              <a:rPr lang="en-US" dirty="0">
                <a:solidFill>
                  <a:srgbClr val="E2408E"/>
                </a:solidFill>
              </a:rPr>
              <a:t>Slides 2 to 8</a:t>
            </a:r>
          </a:p>
          <a:p>
            <a:r>
              <a:rPr lang="en-US" dirty="0"/>
              <a:t>These contain a completed example of what your communication might look like, please replace the content on these slides with your own.  Feel free to add in your company logo and any other relevant images too.</a:t>
            </a:r>
          </a:p>
          <a:p>
            <a:endParaRPr lang="en-US" dirty="0"/>
          </a:p>
          <a:p>
            <a:r>
              <a:rPr lang="en-US" dirty="0">
                <a:solidFill>
                  <a:srgbClr val="E2408E"/>
                </a:solidFill>
              </a:rPr>
              <a:t>Slides 9+</a:t>
            </a:r>
          </a:p>
          <a:p>
            <a:r>
              <a:rPr lang="en-US" dirty="0"/>
              <a:t>These contain further guidance and resources to help you get the message right and your actual presentation looking good.</a:t>
            </a:r>
          </a:p>
        </p:txBody>
      </p:sp>
    </p:spTree>
    <p:extLst>
      <p:ext uri="{BB962C8B-B14F-4D97-AF65-F5344CB8AC3E}">
        <p14:creationId xmlns:p14="http://schemas.microsoft.com/office/powerpoint/2010/main" val="198524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07917E39-5B4D-49C0-BFB5-7873C78BEEC6}"/>
              </a:ext>
            </a:extLst>
          </p:cNvPr>
          <p:cNvGrpSpPr/>
          <p:nvPr/>
        </p:nvGrpSpPr>
        <p:grpSpPr>
          <a:xfrm>
            <a:off x="8797401" y="1616735"/>
            <a:ext cx="952500" cy="952500"/>
            <a:chOff x="8797401" y="1616735"/>
            <a:chExt cx="952500" cy="952500"/>
          </a:xfrm>
        </p:grpSpPr>
        <p:sp>
          <p:nvSpPr>
            <p:cNvPr id="100" name="Freeform: Shape 99">
              <a:extLst>
                <a:ext uri="{FF2B5EF4-FFF2-40B4-BE49-F238E27FC236}">
                  <a16:creationId xmlns:a16="http://schemas.microsoft.com/office/drawing/2014/main" id="{E98BC5BA-F523-1F8E-E8F9-FF8A35BA4CFD}"/>
                </a:ext>
              </a:extLst>
            </p:cNvPr>
            <p:cNvSpPr/>
            <p:nvPr/>
          </p:nvSpPr>
          <p:spPr>
            <a:xfrm>
              <a:off x="8797401" y="1616735"/>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a:p>
          </p:txBody>
        </p:sp>
        <p:grpSp>
          <p:nvGrpSpPr>
            <p:cNvPr id="101" name="Graphic 97">
              <a:extLst>
                <a:ext uri="{FF2B5EF4-FFF2-40B4-BE49-F238E27FC236}">
                  <a16:creationId xmlns:a16="http://schemas.microsoft.com/office/drawing/2014/main" id="{CFF015AE-B0A1-7BDB-FEB0-EDC92F423521}"/>
                </a:ext>
              </a:extLst>
            </p:cNvPr>
            <p:cNvGrpSpPr/>
            <p:nvPr/>
          </p:nvGrpSpPr>
          <p:grpSpPr>
            <a:xfrm>
              <a:off x="9040955" y="1889816"/>
              <a:ext cx="465296" cy="398049"/>
              <a:chOff x="9040955" y="1889816"/>
              <a:chExt cx="465296" cy="398049"/>
            </a:xfrm>
          </p:grpSpPr>
          <p:sp>
            <p:nvSpPr>
              <p:cNvPr id="102" name="Freeform: Shape 101">
                <a:extLst>
                  <a:ext uri="{FF2B5EF4-FFF2-40B4-BE49-F238E27FC236}">
                    <a16:creationId xmlns:a16="http://schemas.microsoft.com/office/drawing/2014/main" id="{FBB14995-F0E1-1B77-A8FE-8C1CE847D64C}"/>
                  </a:ext>
                </a:extLst>
              </p:cNvPr>
              <p:cNvSpPr/>
              <p:nvPr/>
            </p:nvSpPr>
            <p:spPr>
              <a:xfrm>
                <a:off x="9203547" y="2217762"/>
                <a:ext cx="302704" cy="50482"/>
              </a:xfrm>
              <a:custGeom>
                <a:avLst/>
                <a:gdLst>
                  <a:gd name="connsiteX0" fmla="*/ 0 w 302704"/>
                  <a:gd name="connsiteY0" fmla="*/ 0 h 50482"/>
                  <a:gd name="connsiteX1" fmla="*/ 302704 w 302704"/>
                  <a:gd name="connsiteY1" fmla="*/ 0 h 50482"/>
                  <a:gd name="connsiteX2" fmla="*/ 302704 w 302704"/>
                  <a:gd name="connsiteY2" fmla="*/ 50483 h 50482"/>
                  <a:gd name="connsiteX3" fmla="*/ 0 w 302704"/>
                  <a:gd name="connsiteY3" fmla="*/ 50483 h 50482"/>
                </a:gdLst>
                <a:ahLst/>
                <a:cxnLst>
                  <a:cxn ang="0">
                    <a:pos x="connsiteX0" y="connsiteY0"/>
                  </a:cxn>
                  <a:cxn ang="0">
                    <a:pos x="connsiteX1" y="connsiteY1"/>
                  </a:cxn>
                  <a:cxn ang="0">
                    <a:pos x="connsiteX2" y="connsiteY2"/>
                  </a:cxn>
                  <a:cxn ang="0">
                    <a:pos x="connsiteX3" y="connsiteY3"/>
                  </a:cxn>
                </a:cxnLst>
                <a:rect l="l" t="t" r="r" b="b"/>
                <a:pathLst>
                  <a:path w="302704" h="50482">
                    <a:moveTo>
                      <a:pt x="0" y="0"/>
                    </a:moveTo>
                    <a:lnTo>
                      <a:pt x="302704" y="0"/>
                    </a:lnTo>
                    <a:lnTo>
                      <a:pt x="302704" y="50483"/>
                    </a:lnTo>
                    <a:lnTo>
                      <a:pt x="0" y="50483"/>
                    </a:lnTo>
                    <a:close/>
                  </a:path>
                </a:pathLst>
              </a:custGeom>
              <a:solidFill>
                <a:srgbClr val="7AC8CF"/>
              </a:solidFill>
              <a:ln w="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143E434-DBC5-5B5B-42D8-E5B38C884120}"/>
                  </a:ext>
                </a:extLst>
              </p:cNvPr>
              <p:cNvSpPr/>
              <p:nvPr/>
            </p:nvSpPr>
            <p:spPr>
              <a:xfrm>
                <a:off x="9203547" y="2066410"/>
                <a:ext cx="302704" cy="50482"/>
              </a:xfrm>
              <a:custGeom>
                <a:avLst/>
                <a:gdLst>
                  <a:gd name="connsiteX0" fmla="*/ 0 w 302704"/>
                  <a:gd name="connsiteY0" fmla="*/ 0 h 50482"/>
                  <a:gd name="connsiteX1" fmla="*/ 302704 w 302704"/>
                  <a:gd name="connsiteY1" fmla="*/ 0 h 50482"/>
                  <a:gd name="connsiteX2" fmla="*/ 302704 w 302704"/>
                  <a:gd name="connsiteY2" fmla="*/ 50482 h 50482"/>
                  <a:gd name="connsiteX3" fmla="*/ 0 w 302704"/>
                  <a:gd name="connsiteY3" fmla="*/ 50482 h 50482"/>
                </a:gdLst>
                <a:ahLst/>
                <a:cxnLst>
                  <a:cxn ang="0">
                    <a:pos x="connsiteX0" y="connsiteY0"/>
                  </a:cxn>
                  <a:cxn ang="0">
                    <a:pos x="connsiteX1" y="connsiteY1"/>
                  </a:cxn>
                  <a:cxn ang="0">
                    <a:pos x="connsiteX2" y="connsiteY2"/>
                  </a:cxn>
                  <a:cxn ang="0">
                    <a:pos x="connsiteX3" y="connsiteY3"/>
                  </a:cxn>
                </a:cxnLst>
                <a:rect l="l" t="t" r="r" b="b"/>
                <a:pathLst>
                  <a:path w="302704" h="50482">
                    <a:moveTo>
                      <a:pt x="0" y="0"/>
                    </a:moveTo>
                    <a:lnTo>
                      <a:pt x="302704" y="0"/>
                    </a:lnTo>
                    <a:lnTo>
                      <a:pt x="302704" y="50482"/>
                    </a:lnTo>
                    <a:lnTo>
                      <a:pt x="0" y="50482"/>
                    </a:lnTo>
                    <a:close/>
                  </a:path>
                </a:pathLst>
              </a:custGeom>
              <a:solidFill>
                <a:srgbClr val="FFFFFF"/>
              </a:solidFill>
              <a:ln w="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655DFF2-8B21-B2E2-166C-D60220A56F06}"/>
                  </a:ext>
                </a:extLst>
              </p:cNvPr>
              <p:cNvSpPr/>
              <p:nvPr/>
            </p:nvSpPr>
            <p:spPr>
              <a:xfrm>
                <a:off x="9203547" y="1915058"/>
                <a:ext cx="302704" cy="50482"/>
              </a:xfrm>
              <a:custGeom>
                <a:avLst/>
                <a:gdLst>
                  <a:gd name="connsiteX0" fmla="*/ 0 w 302704"/>
                  <a:gd name="connsiteY0" fmla="*/ 0 h 50482"/>
                  <a:gd name="connsiteX1" fmla="*/ 302704 w 302704"/>
                  <a:gd name="connsiteY1" fmla="*/ 0 h 50482"/>
                  <a:gd name="connsiteX2" fmla="*/ 302704 w 302704"/>
                  <a:gd name="connsiteY2" fmla="*/ 50482 h 50482"/>
                  <a:gd name="connsiteX3" fmla="*/ 0 w 302704"/>
                  <a:gd name="connsiteY3" fmla="*/ 50482 h 50482"/>
                </a:gdLst>
                <a:ahLst/>
                <a:cxnLst>
                  <a:cxn ang="0">
                    <a:pos x="connsiteX0" y="connsiteY0"/>
                  </a:cxn>
                  <a:cxn ang="0">
                    <a:pos x="connsiteX1" y="connsiteY1"/>
                  </a:cxn>
                  <a:cxn ang="0">
                    <a:pos x="connsiteX2" y="connsiteY2"/>
                  </a:cxn>
                  <a:cxn ang="0">
                    <a:pos x="connsiteX3" y="connsiteY3"/>
                  </a:cxn>
                </a:cxnLst>
                <a:rect l="l" t="t" r="r" b="b"/>
                <a:pathLst>
                  <a:path w="302704" h="50482">
                    <a:moveTo>
                      <a:pt x="0" y="0"/>
                    </a:moveTo>
                    <a:lnTo>
                      <a:pt x="302704" y="0"/>
                    </a:lnTo>
                    <a:lnTo>
                      <a:pt x="302704" y="50482"/>
                    </a:lnTo>
                    <a:lnTo>
                      <a:pt x="0" y="50482"/>
                    </a:lnTo>
                    <a:close/>
                  </a:path>
                </a:pathLst>
              </a:custGeom>
              <a:solidFill>
                <a:srgbClr val="FFFFFF"/>
              </a:solidFill>
              <a:ln w="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4691317-CAA5-4742-3280-D50C16BB358A}"/>
                  </a:ext>
                </a:extLst>
              </p:cNvPr>
              <p:cNvSpPr/>
              <p:nvPr/>
            </p:nvSpPr>
            <p:spPr>
              <a:xfrm>
                <a:off x="9040955" y="1889816"/>
                <a:ext cx="112109" cy="100869"/>
              </a:xfrm>
              <a:custGeom>
                <a:avLst/>
                <a:gdLst>
                  <a:gd name="connsiteX0" fmla="*/ 94107 w 112109"/>
                  <a:gd name="connsiteY0" fmla="*/ 95 h 100869"/>
                  <a:gd name="connsiteX1" fmla="*/ 39910 w 112109"/>
                  <a:gd name="connsiteY1" fmla="*/ 62198 h 100869"/>
                  <a:gd name="connsiteX2" fmla="*/ 18097 w 112109"/>
                  <a:gd name="connsiteY2" fmla="*/ 38862 h 100869"/>
                  <a:gd name="connsiteX3" fmla="*/ 0 w 112109"/>
                  <a:gd name="connsiteY3" fmla="*/ 58198 h 100869"/>
                  <a:gd name="connsiteX4" fmla="*/ 39815 w 112109"/>
                  <a:gd name="connsiteY4" fmla="*/ 100870 h 100869"/>
                  <a:gd name="connsiteX5" fmla="*/ 112109 w 112109"/>
                  <a:gd name="connsiteY5" fmla="*/ 19336 h 100869"/>
                  <a:gd name="connsiteX6" fmla="*/ 94107 w 112109"/>
                  <a:gd name="connsiteY6" fmla="*/ 0 h 10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09" h="100869">
                    <a:moveTo>
                      <a:pt x="94107" y="95"/>
                    </a:moveTo>
                    <a:lnTo>
                      <a:pt x="39910" y="62198"/>
                    </a:lnTo>
                    <a:lnTo>
                      <a:pt x="18097" y="38862"/>
                    </a:lnTo>
                    <a:lnTo>
                      <a:pt x="0" y="58198"/>
                    </a:lnTo>
                    <a:lnTo>
                      <a:pt x="39815" y="100870"/>
                    </a:lnTo>
                    <a:lnTo>
                      <a:pt x="112109" y="19336"/>
                    </a:lnTo>
                    <a:lnTo>
                      <a:pt x="94107" y="0"/>
                    </a:lnTo>
                    <a:close/>
                  </a:path>
                </a:pathLst>
              </a:custGeom>
              <a:solidFill>
                <a:srgbClr val="FFFFFF"/>
              </a:soli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2D040D9-54C5-53C7-EA91-3880E679780A}"/>
                  </a:ext>
                </a:extLst>
              </p:cNvPr>
              <p:cNvSpPr/>
              <p:nvPr/>
            </p:nvSpPr>
            <p:spPr>
              <a:xfrm>
                <a:off x="9040955" y="2041073"/>
                <a:ext cx="112109" cy="100869"/>
              </a:xfrm>
              <a:custGeom>
                <a:avLst/>
                <a:gdLst>
                  <a:gd name="connsiteX0" fmla="*/ 94107 w 112109"/>
                  <a:gd name="connsiteY0" fmla="*/ 95 h 100869"/>
                  <a:gd name="connsiteX1" fmla="*/ 39910 w 112109"/>
                  <a:gd name="connsiteY1" fmla="*/ 62198 h 100869"/>
                  <a:gd name="connsiteX2" fmla="*/ 18097 w 112109"/>
                  <a:gd name="connsiteY2" fmla="*/ 38862 h 100869"/>
                  <a:gd name="connsiteX3" fmla="*/ 0 w 112109"/>
                  <a:gd name="connsiteY3" fmla="*/ 58198 h 100869"/>
                  <a:gd name="connsiteX4" fmla="*/ 39815 w 112109"/>
                  <a:gd name="connsiteY4" fmla="*/ 100870 h 100869"/>
                  <a:gd name="connsiteX5" fmla="*/ 112109 w 112109"/>
                  <a:gd name="connsiteY5" fmla="*/ 19336 h 100869"/>
                  <a:gd name="connsiteX6" fmla="*/ 94107 w 112109"/>
                  <a:gd name="connsiteY6" fmla="*/ 0 h 10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09" h="100869">
                    <a:moveTo>
                      <a:pt x="94107" y="95"/>
                    </a:moveTo>
                    <a:lnTo>
                      <a:pt x="39910" y="62198"/>
                    </a:lnTo>
                    <a:lnTo>
                      <a:pt x="18097" y="38862"/>
                    </a:lnTo>
                    <a:lnTo>
                      <a:pt x="0" y="58198"/>
                    </a:lnTo>
                    <a:lnTo>
                      <a:pt x="39815" y="100870"/>
                    </a:lnTo>
                    <a:lnTo>
                      <a:pt x="112109" y="19336"/>
                    </a:lnTo>
                    <a:lnTo>
                      <a:pt x="94107" y="0"/>
                    </a:lnTo>
                    <a:close/>
                  </a:path>
                </a:pathLst>
              </a:custGeom>
              <a:solidFill>
                <a:srgbClr val="FFFFFF"/>
              </a:solidFill>
              <a:ln w="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8D97CE7-0A61-06E9-28C7-E0D73A104E4B}"/>
                  </a:ext>
                </a:extLst>
              </p:cNvPr>
              <p:cNvSpPr/>
              <p:nvPr/>
            </p:nvSpPr>
            <p:spPr>
              <a:xfrm>
                <a:off x="9040955" y="2186996"/>
                <a:ext cx="112109" cy="100869"/>
              </a:xfrm>
              <a:custGeom>
                <a:avLst/>
                <a:gdLst>
                  <a:gd name="connsiteX0" fmla="*/ 94107 w 112109"/>
                  <a:gd name="connsiteY0" fmla="*/ 95 h 100869"/>
                  <a:gd name="connsiteX1" fmla="*/ 39910 w 112109"/>
                  <a:gd name="connsiteY1" fmla="*/ 62198 h 100869"/>
                  <a:gd name="connsiteX2" fmla="*/ 18097 w 112109"/>
                  <a:gd name="connsiteY2" fmla="*/ 38862 h 100869"/>
                  <a:gd name="connsiteX3" fmla="*/ 0 w 112109"/>
                  <a:gd name="connsiteY3" fmla="*/ 58198 h 100869"/>
                  <a:gd name="connsiteX4" fmla="*/ 39815 w 112109"/>
                  <a:gd name="connsiteY4" fmla="*/ 100870 h 100869"/>
                  <a:gd name="connsiteX5" fmla="*/ 112109 w 112109"/>
                  <a:gd name="connsiteY5" fmla="*/ 19336 h 100869"/>
                  <a:gd name="connsiteX6" fmla="*/ 94107 w 112109"/>
                  <a:gd name="connsiteY6" fmla="*/ 0 h 10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109" h="100869">
                    <a:moveTo>
                      <a:pt x="94107" y="95"/>
                    </a:moveTo>
                    <a:lnTo>
                      <a:pt x="39910" y="62198"/>
                    </a:lnTo>
                    <a:lnTo>
                      <a:pt x="18097" y="38862"/>
                    </a:lnTo>
                    <a:lnTo>
                      <a:pt x="0" y="58198"/>
                    </a:lnTo>
                    <a:lnTo>
                      <a:pt x="39815" y="100870"/>
                    </a:lnTo>
                    <a:lnTo>
                      <a:pt x="112109" y="19336"/>
                    </a:lnTo>
                    <a:lnTo>
                      <a:pt x="94107" y="0"/>
                    </a:lnTo>
                    <a:close/>
                  </a:path>
                </a:pathLst>
              </a:custGeom>
              <a:solidFill>
                <a:srgbClr val="7AC8CF"/>
              </a:solidFill>
              <a:ln w="0"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E896310A-ADF3-8224-6937-617AAA92B12F}"/>
              </a:ext>
            </a:extLst>
          </p:cNvPr>
          <p:cNvSpPr>
            <a:spLocks noGrp="1"/>
          </p:cNvSpPr>
          <p:nvPr>
            <p:ph type="title"/>
          </p:nvPr>
        </p:nvSpPr>
        <p:spPr/>
        <p:txBody>
          <a:bodyPr/>
          <a:lstStyle/>
          <a:p>
            <a:r>
              <a:rPr lang="en-US" dirty="0"/>
              <a:t>Image Library</a:t>
            </a:r>
          </a:p>
        </p:txBody>
      </p:sp>
      <p:sp>
        <p:nvSpPr>
          <p:cNvPr id="4" name="Text Placeholder 3">
            <a:extLst>
              <a:ext uri="{FF2B5EF4-FFF2-40B4-BE49-F238E27FC236}">
                <a16:creationId xmlns:a16="http://schemas.microsoft.com/office/drawing/2014/main" id="{8CE101AF-4463-50C2-EFFB-658C5C42D83A}"/>
              </a:ext>
            </a:extLst>
          </p:cNvPr>
          <p:cNvSpPr>
            <a:spLocks noGrp="1"/>
          </p:cNvSpPr>
          <p:nvPr>
            <p:ph type="body" sz="quarter" idx="14"/>
          </p:nvPr>
        </p:nvSpPr>
        <p:spPr>
          <a:xfrm>
            <a:off x="599441" y="933450"/>
            <a:ext cx="8197960" cy="495300"/>
          </a:xfrm>
        </p:spPr>
        <p:txBody>
          <a:bodyPr>
            <a:normAutofit/>
          </a:bodyPr>
          <a:lstStyle/>
          <a:p>
            <a:r>
              <a:rPr lang="en-US" dirty="0" err="1"/>
              <a:t>Ideagen</a:t>
            </a:r>
            <a:r>
              <a:rPr lang="en-US" dirty="0"/>
              <a:t> Quality Management module icons</a:t>
            </a:r>
          </a:p>
        </p:txBody>
      </p:sp>
      <p:grpSp>
        <p:nvGrpSpPr>
          <p:cNvPr id="58" name="Group 57">
            <a:extLst>
              <a:ext uri="{FF2B5EF4-FFF2-40B4-BE49-F238E27FC236}">
                <a16:creationId xmlns:a16="http://schemas.microsoft.com/office/drawing/2014/main" id="{D4A03D31-8BE9-DCE6-EE55-50DACA5867E6}"/>
              </a:ext>
            </a:extLst>
          </p:cNvPr>
          <p:cNvGrpSpPr/>
          <p:nvPr/>
        </p:nvGrpSpPr>
        <p:grpSpPr>
          <a:xfrm>
            <a:off x="1349825" y="1616735"/>
            <a:ext cx="952500" cy="952500"/>
            <a:chOff x="1174750" y="2000250"/>
            <a:chExt cx="952500" cy="952500"/>
          </a:xfrm>
        </p:grpSpPr>
        <p:sp>
          <p:nvSpPr>
            <p:cNvPr id="24" name="Freeform: Shape 23">
              <a:extLst>
                <a:ext uri="{FF2B5EF4-FFF2-40B4-BE49-F238E27FC236}">
                  <a16:creationId xmlns:a16="http://schemas.microsoft.com/office/drawing/2014/main" id="{DA3736EC-8E3D-A580-FBB7-E7488C7612B4}"/>
                </a:ext>
              </a:extLst>
            </p:cNvPr>
            <p:cNvSpPr/>
            <p:nvPr/>
          </p:nvSpPr>
          <p:spPr>
            <a:xfrm>
              <a:off x="1174750" y="2000250"/>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CC3D1E2-2458-115F-5459-F195CBC5FA74}"/>
                </a:ext>
              </a:extLst>
            </p:cNvPr>
            <p:cNvSpPr/>
            <p:nvPr/>
          </p:nvSpPr>
          <p:spPr>
            <a:xfrm>
              <a:off x="1472787" y="2253805"/>
              <a:ext cx="356139" cy="445103"/>
            </a:xfrm>
            <a:custGeom>
              <a:avLst/>
              <a:gdLst>
                <a:gd name="connsiteX0" fmla="*/ 222694 w 356139"/>
                <a:gd name="connsiteY0" fmla="*/ 289465 h 445103"/>
                <a:gd name="connsiteX1" fmla="*/ 222694 w 356139"/>
                <a:gd name="connsiteY1" fmla="*/ 333947 h 445103"/>
                <a:gd name="connsiteX2" fmla="*/ 89154 w 356139"/>
                <a:gd name="connsiteY2" fmla="*/ 333947 h 445103"/>
                <a:gd name="connsiteX3" fmla="*/ 89154 w 356139"/>
                <a:gd name="connsiteY3" fmla="*/ 289465 h 445103"/>
                <a:gd name="connsiteX4" fmla="*/ 222694 w 356139"/>
                <a:gd name="connsiteY4" fmla="*/ 289465 h 445103"/>
                <a:gd name="connsiteX5" fmla="*/ 267176 w 356139"/>
                <a:gd name="connsiteY5" fmla="*/ 200406 h 445103"/>
                <a:gd name="connsiteX6" fmla="*/ 267176 w 356139"/>
                <a:gd name="connsiteY6" fmla="*/ 244888 h 445103"/>
                <a:gd name="connsiteX7" fmla="*/ 89059 w 356139"/>
                <a:gd name="connsiteY7" fmla="*/ 244888 h 445103"/>
                <a:gd name="connsiteX8" fmla="*/ 89059 w 356139"/>
                <a:gd name="connsiteY8" fmla="*/ 200406 h 445103"/>
                <a:gd name="connsiteX9" fmla="*/ 267176 w 356139"/>
                <a:gd name="connsiteY9" fmla="*/ 200406 h 445103"/>
                <a:gd name="connsiteX10" fmla="*/ 311658 w 356139"/>
                <a:gd name="connsiteY10" fmla="*/ 400717 h 445103"/>
                <a:gd name="connsiteX11" fmla="*/ 44482 w 356139"/>
                <a:gd name="connsiteY11" fmla="*/ 400717 h 445103"/>
                <a:gd name="connsiteX12" fmla="*/ 44482 w 356139"/>
                <a:gd name="connsiteY12" fmla="*/ 44577 h 445103"/>
                <a:gd name="connsiteX13" fmla="*/ 222599 w 356139"/>
                <a:gd name="connsiteY13" fmla="*/ 44577 h 445103"/>
                <a:gd name="connsiteX14" fmla="*/ 222599 w 356139"/>
                <a:gd name="connsiteY14" fmla="*/ 133636 h 445103"/>
                <a:gd name="connsiteX15" fmla="*/ 311658 w 356139"/>
                <a:gd name="connsiteY15" fmla="*/ 133636 h 445103"/>
                <a:gd name="connsiteX16" fmla="*/ 311658 w 356139"/>
                <a:gd name="connsiteY16" fmla="*/ 400812 h 445103"/>
                <a:gd name="connsiteX17" fmla="*/ 343090 w 356139"/>
                <a:gd name="connsiteY17" fmla="*/ 76009 h 445103"/>
                <a:gd name="connsiteX18" fmla="*/ 280130 w 356139"/>
                <a:gd name="connsiteY18" fmla="*/ 13049 h 445103"/>
                <a:gd name="connsiteX19" fmla="*/ 248698 w 356139"/>
                <a:gd name="connsiteY19" fmla="*/ 0 h 445103"/>
                <a:gd name="connsiteX20" fmla="*/ 44482 w 356139"/>
                <a:gd name="connsiteY20" fmla="*/ 0 h 445103"/>
                <a:gd name="connsiteX21" fmla="*/ 0 w 356139"/>
                <a:gd name="connsiteY21" fmla="*/ 44482 h 445103"/>
                <a:gd name="connsiteX22" fmla="*/ 0 w 356139"/>
                <a:gd name="connsiteY22" fmla="*/ 400622 h 445103"/>
                <a:gd name="connsiteX23" fmla="*/ 44482 w 356139"/>
                <a:gd name="connsiteY23" fmla="*/ 445103 h 445103"/>
                <a:gd name="connsiteX24" fmla="*/ 311658 w 356139"/>
                <a:gd name="connsiteY24" fmla="*/ 445103 h 445103"/>
                <a:gd name="connsiteX25" fmla="*/ 356140 w 356139"/>
                <a:gd name="connsiteY25" fmla="*/ 400622 h 445103"/>
                <a:gd name="connsiteX26" fmla="*/ 356140 w 356139"/>
                <a:gd name="connsiteY26" fmla="*/ 107442 h 445103"/>
                <a:gd name="connsiteX27" fmla="*/ 343090 w 356139"/>
                <a:gd name="connsiteY27" fmla="*/ 75914 h 445103"/>
                <a:gd name="connsiteX28" fmla="*/ 343090 w 356139"/>
                <a:gd name="connsiteY28" fmla="*/ 75914 h 4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6139" h="445103">
                  <a:moveTo>
                    <a:pt x="222694" y="289465"/>
                  </a:moveTo>
                  <a:lnTo>
                    <a:pt x="222694" y="333947"/>
                  </a:lnTo>
                  <a:lnTo>
                    <a:pt x="89154" y="333947"/>
                  </a:lnTo>
                  <a:lnTo>
                    <a:pt x="89154" y="289465"/>
                  </a:lnTo>
                  <a:lnTo>
                    <a:pt x="222694" y="289465"/>
                  </a:lnTo>
                  <a:close/>
                  <a:moveTo>
                    <a:pt x="267176" y="200406"/>
                  </a:moveTo>
                  <a:lnTo>
                    <a:pt x="267176" y="244888"/>
                  </a:lnTo>
                  <a:lnTo>
                    <a:pt x="89059" y="244888"/>
                  </a:lnTo>
                  <a:lnTo>
                    <a:pt x="89059" y="200406"/>
                  </a:lnTo>
                  <a:lnTo>
                    <a:pt x="267176" y="200406"/>
                  </a:lnTo>
                  <a:close/>
                  <a:moveTo>
                    <a:pt x="311658" y="400717"/>
                  </a:moveTo>
                  <a:lnTo>
                    <a:pt x="44482" y="400717"/>
                  </a:lnTo>
                  <a:lnTo>
                    <a:pt x="44482" y="44577"/>
                  </a:lnTo>
                  <a:lnTo>
                    <a:pt x="222599" y="44577"/>
                  </a:lnTo>
                  <a:lnTo>
                    <a:pt x="222599" y="133636"/>
                  </a:lnTo>
                  <a:lnTo>
                    <a:pt x="311658" y="133636"/>
                  </a:lnTo>
                  <a:lnTo>
                    <a:pt x="311658" y="400812"/>
                  </a:lnTo>
                  <a:close/>
                  <a:moveTo>
                    <a:pt x="343090" y="76009"/>
                  </a:moveTo>
                  <a:lnTo>
                    <a:pt x="280130" y="13049"/>
                  </a:lnTo>
                  <a:cubicBezTo>
                    <a:pt x="271748" y="4667"/>
                    <a:pt x="260414" y="0"/>
                    <a:pt x="248698" y="0"/>
                  </a:cubicBezTo>
                  <a:lnTo>
                    <a:pt x="44482" y="0"/>
                  </a:lnTo>
                  <a:cubicBezTo>
                    <a:pt x="19907" y="0"/>
                    <a:pt x="0" y="19907"/>
                    <a:pt x="0" y="44482"/>
                  </a:cubicBezTo>
                  <a:lnTo>
                    <a:pt x="0" y="400622"/>
                  </a:lnTo>
                  <a:cubicBezTo>
                    <a:pt x="0" y="425196"/>
                    <a:pt x="19907" y="445103"/>
                    <a:pt x="44482" y="445103"/>
                  </a:cubicBezTo>
                  <a:lnTo>
                    <a:pt x="311658" y="445103"/>
                  </a:lnTo>
                  <a:cubicBezTo>
                    <a:pt x="336232" y="445103"/>
                    <a:pt x="356140" y="425196"/>
                    <a:pt x="356140" y="400622"/>
                  </a:cubicBezTo>
                  <a:lnTo>
                    <a:pt x="356140" y="107442"/>
                  </a:lnTo>
                  <a:cubicBezTo>
                    <a:pt x="356140" y="95631"/>
                    <a:pt x="351473" y="84296"/>
                    <a:pt x="343090" y="75914"/>
                  </a:cubicBezTo>
                  <a:lnTo>
                    <a:pt x="343090" y="75914"/>
                  </a:lnTo>
                  <a:close/>
                </a:path>
              </a:pathLst>
            </a:custGeom>
            <a:solidFill>
              <a:schemeClr val="bg1"/>
            </a:solidFill>
            <a:ln w="0" cap="flat">
              <a:noFill/>
              <a:prstDash val="solid"/>
              <a:miter/>
            </a:ln>
          </p:spPr>
          <p:txBody>
            <a:bodyPr rtlCol="0" anchor="ctr"/>
            <a:lstStyle/>
            <a:p>
              <a:endParaRPr lang="en-US"/>
            </a:p>
          </p:txBody>
        </p:sp>
      </p:grpSp>
      <p:grpSp>
        <p:nvGrpSpPr>
          <p:cNvPr id="60" name="Group 59">
            <a:extLst>
              <a:ext uri="{FF2B5EF4-FFF2-40B4-BE49-F238E27FC236}">
                <a16:creationId xmlns:a16="http://schemas.microsoft.com/office/drawing/2014/main" id="{FDB7A745-3E26-E5AF-CD19-366CE1C5157E}"/>
              </a:ext>
            </a:extLst>
          </p:cNvPr>
          <p:cNvGrpSpPr/>
          <p:nvPr/>
        </p:nvGrpSpPr>
        <p:grpSpPr>
          <a:xfrm>
            <a:off x="5053118" y="1616735"/>
            <a:ext cx="952500" cy="952500"/>
            <a:chOff x="2673350" y="2000250"/>
            <a:chExt cx="952500" cy="952500"/>
          </a:xfrm>
        </p:grpSpPr>
        <p:sp>
          <p:nvSpPr>
            <p:cNvPr id="27" name="Freeform: Shape 26">
              <a:extLst>
                <a:ext uri="{FF2B5EF4-FFF2-40B4-BE49-F238E27FC236}">
                  <a16:creationId xmlns:a16="http://schemas.microsoft.com/office/drawing/2014/main" id="{6E8D60DD-51A5-FAD2-FBE2-799597FE30BA}"/>
                </a:ext>
              </a:extLst>
            </p:cNvPr>
            <p:cNvSpPr/>
            <p:nvPr/>
          </p:nvSpPr>
          <p:spPr>
            <a:xfrm>
              <a:off x="2673350" y="2000250"/>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4B98AE0-FD7C-B1E7-8AF1-6445E223DFDB}"/>
                </a:ext>
              </a:extLst>
            </p:cNvPr>
            <p:cNvSpPr/>
            <p:nvPr/>
          </p:nvSpPr>
          <p:spPr>
            <a:xfrm>
              <a:off x="2994342" y="2237803"/>
              <a:ext cx="356425" cy="475202"/>
            </a:xfrm>
            <a:custGeom>
              <a:avLst/>
              <a:gdLst>
                <a:gd name="connsiteX0" fmla="*/ 338995 w 356425"/>
                <a:gd name="connsiteY0" fmla="*/ 86678 h 475202"/>
                <a:gd name="connsiteX1" fmla="*/ 269748 w 356425"/>
                <a:gd name="connsiteY1" fmla="*/ 17431 h 475202"/>
                <a:gd name="connsiteX2" fmla="*/ 227743 w 356425"/>
                <a:gd name="connsiteY2" fmla="*/ 0 h 475202"/>
                <a:gd name="connsiteX3" fmla="*/ 59436 w 356425"/>
                <a:gd name="connsiteY3" fmla="*/ 0 h 475202"/>
                <a:gd name="connsiteX4" fmla="*/ 0 w 356425"/>
                <a:gd name="connsiteY4" fmla="*/ 59436 h 475202"/>
                <a:gd name="connsiteX5" fmla="*/ 0 w 356425"/>
                <a:gd name="connsiteY5" fmla="*/ 415766 h 475202"/>
                <a:gd name="connsiteX6" fmla="*/ 59436 w 356425"/>
                <a:gd name="connsiteY6" fmla="*/ 475202 h 475202"/>
                <a:gd name="connsiteX7" fmla="*/ 296989 w 356425"/>
                <a:gd name="connsiteY7" fmla="*/ 475202 h 475202"/>
                <a:gd name="connsiteX8" fmla="*/ 356426 w 356425"/>
                <a:gd name="connsiteY8" fmla="*/ 415766 h 475202"/>
                <a:gd name="connsiteX9" fmla="*/ 356426 w 356425"/>
                <a:gd name="connsiteY9" fmla="*/ 128683 h 475202"/>
                <a:gd name="connsiteX10" fmla="*/ 338995 w 356425"/>
                <a:gd name="connsiteY10" fmla="*/ 86678 h 475202"/>
                <a:gd name="connsiteX11" fmla="*/ 311849 w 356425"/>
                <a:gd name="connsiteY11" fmla="*/ 415766 h 475202"/>
                <a:gd name="connsiteX12" fmla="*/ 296989 w 356425"/>
                <a:gd name="connsiteY12" fmla="*/ 430625 h 475202"/>
                <a:gd name="connsiteX13" fmla="*/ 59436 w 356425"/>
                <a:gd name="connsiteY13" fmla="*/ 430625 h 475202"/>
                <a:gd name="connsiteX14" fmla="*/ 44577 w 356425"/>
                <a:gd name="connsiteY14" fmla="*/ 415766 h 475202"/>
                <a:gd name="connsiteX15" fmla="*/ 44577 w 356425"/>
                <a:gd name="connsiteY15" fmla="*/ 59531 h 475202"/>
                <a:gd name="connsiteX16" fmla="*/ 59436 w 356425"/>
                <a:gd name="connsiteY16" fmla="*/ 44672 h 475202"/>
                <a:gd name="connsiteX17" fmla="*/ 207931 w 356425"/>
                <a:gd name="connsiteY17" fmla="*/ 44672 h 475202"/>
                <a:gd name="connsiteX18" fmla="*/ 207931 w 356425"/>
                <a:gd name="connsiteY18" fmla="*/ 118777 h 475202"/>
                <a:gd name="connsiteX19" fmla="*/ 237649 w 356425"/>
                <a:gd name="connsiteY19" fmla="*/ 148495 h 475202"/>
                <a:gd name="connsiteX20" fmla="*/ 311849 w 356425"/>
                <a:gd name="connsiteY20" fmla="*/ 148495 h 475202"/>
                <a:gd name="connsiteX21" fmla="*/ 311849 w 356425"/>
                <a:gd name="connsiteY21" fmla="*/ 415766 h 475202"/>
                <a:gd name="connsiteX22" fmla="*/ 154686 w 356425"/>
                <a:gd name="connsiteY22" fmla="*/ 301371 h 475202"/>
                <a:gd name="connsiteX23" fmla="*/ 127159 w 356425"/>
                <a:gd name="connsiteY23" fmla="*/ 273844 h 475202"/>
                <a:gd name="connsiteX24" fmla="*/ 95631 w 356425"/>
                <a:gd name="connsiteY24" fmla="*/ 273844 h 475202"/>
                <a:gd name="connsiteX25" fmla="*/ 95631 w 356425"/>
                <a:gd name="connsiteY25" fmla="*/ 305372 h 475202"/>
                <a:gd name="connsiteX26" fmla="*/ 140208 w 356425"/>
                <a:gd name="connsiteY26" fmla="*/ 349949 h 475202"/>
                <a:gd name="connsiteX27" fmla="*/ 155924 w 356425"/>
                <a:gd name="connsiteY27" fmla="*/ 356521 h 475202"/>
                <a:gd name="connsiteX28" fmla="*/ 156781 w 356425"/>
                <a:gd name="connsiteY28" fmla="*/ 356521 h 475202"/>
                <a:gd name="connsiteX29" fmla="*/ 172879 w 356425"/>
                <a:gd name="connsiteY29" fmla="*/ 348806 h 475202"/>
                <a:gd name="connsiteX30" fmla="*/ 261938 w 356425"/>
                <a:gd name="connsiteY30" fmla="*/ 244888 h 475202"/>
                <a:gd name="connsiteX31" fmla="*/ 259556 w 356425"/>
                <a:gd name="connsiteY31" fmla="*/ 213455 h 475202"/>
                <a:gd name="connsiteX32" fmla="*/ 228124 w 356425"/>
                <a:gd name="connsiteY32" fmla="*/ 215836 h 475202"/>
                <a:gd name="connsiteX33" fmla="*/ 154686 w 356425"/>
                <a:gd name="connsiteY33" fmla="*/ 301561 h 4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6425" h="475202">
                  <a:moveTo>
                    <a:pt x="338995" y="86678"/>
                  </a:moveTo>
                  <a:lnTo>
                    <a:pt x="269748" y="17431"/>
                  </a:lnTo>
                  <a:cubicBezTo>
                    <a:pt x="258604" y="6286"/>
                    <a:pt x="243459" y="0"/>
                    <a:pt x="227743" y="0"/>
                  </a:cubicBezTo>
                  <a:lnTo>
                    <a:pt x="59436" y="0"/>
                  </a:lnTo>
                  <a:cubicBezTo>
                    <a:pt x="26670" y="0"/>
                    <a:pt x="0" y="26575"/>
                    <a:pt x="0" y="59436"/>
                  </a:cubicBezTo>
                  <a:lnTo>
                    <a:pt x="0" y="415766"/>
                  </a:lnTo>
                  <a:cubicBezTo>
                    <a:pt x="0" y="448532"/>
                    <a:pt x="26575" y="475202"/>
                    <a:pt x="59436" y="475202"/>
                  </a:cubicBezTo>
                  <a:lnTo>
                    <a:pt x="296989" y="475202"/>
                  </a:lnTo>
                  <a:cubicBezTo>
                    <a:pt x="329660" y="475202"/>
                    <a:pt x="356426" y="448437"/>
                    <a:pt x="356426" y="415766"/>
                  </a:cubicBezTo>
                  <a:lnTo>
                    <a:pt x="356426" y="128683"/>
                  </a:lnTo>
                  <a:cubicBezTo>
                    <a:pt x="356426" y="112966"/>
                    <a:pt x="350139" y="97822"/>
                    <a:pt x="338995" y="86678"/>
                  </a:cubicBezTo>
                  <a:close/>
                  <a:moveTo>
                    <a:pt x="311849" y="415766"/>
                  </a:moveTo>
                  <a:cubicBezTo>
                    <a:pt x="311849" y="423958"/>
                    <a:pt x="305181" y="430625"/>
                    <a:pt x="296989" y="430625"/>
                  </a:cubicBezTo>
                  <a:lnTo>
                    <a:pt x="59436" y="430625"/>
                  </a:lnTo>
                  <a:cubicBezTo>
                    <a:pt x="51245" y="430625"/>
                    <a:pt x="44577" y="423958"/>
                    <a:pt x="44577" y="415766"/>
                  </a:cubicBezTo>
                  <a:lnTo>
                    <a:pt x="44577" y="59531"/>
                  </a:lnTo>
                  <a:cubicBezTo>
                    <a:pt x="44577" y="51340"/>
                    <a:pt x="51245" y="44672"/>
                    <a:pt x="59436" y="44672"/>
                  </a:cubicBezTo>
                  <a:lnTo>
                    <a:pt x="207931" y="44672"/>
                  </a:lnTo>
                  <a:lnTo>
                    <a:pt x="207931" y="118777"/>
                  </a:lnTo>
                  <a:cubicBezTo>
                    <a:pt x="207931" y="135160"/>
                    <a:pt x="221266" y="148495"/>
                    <a:pt x="237649" y="148495"/>
                  </a:cubicBezTo>
                  <a:lnTo>
                    <a:pt x="311849" y="148495"/>
                  </a:lnTo>
                  <a:lnTo>
                    <a:pt x="311849" y="415766"/>
                  </a:lnTo>
                  <a:close/>
                  <a:moveTo>
                    <a:pt x="154686" y="301371"/>
                  </a:moveTo>
                  <a:lnTo>
                    <a:pt x="127159" y="273844"/>
                  </a:lnTo>
                  <a:cubicBezTo>
                    <a:pt x="118491" y="265176"/>
                    <a:pt x="104394" y="265176"/>
                    <a:pt x="95631" y="273844"/>
                  </a:cubicBezTo>
                  <a:cubicBezTo>
                    <a:pt x="86868" y="282511"/>
                    <a:pt x="86963" y="296609"/>
                    <a:pt x="95631" y="305372"/>
                  </a:cubicBezTo>
                  <a:lnTo>
                    <a:pt x="140208" y="349949"/>
                  </a:lnTo>
                  <a:cubicBezTo>
                    <a:pt x="144399" y="354140"/>
                    <a:pt x="150114" y="356521"/>
                    <a:pt x="155924" y="356521"/>
                  </a:cubicBezTo>
                  <a:cubicBezTo>
                    <a:pt x="156210" y="356521"/>
                    <a:pt x="156496" y="356521"/>
                    <a:pt x="156781" y="356521"/>
                  </a:cubicBezTo>
                  <a:cubicBezTo>
                    <a:pt x="162973" y="356330"/>
                    <a:pt x="168783" y="353473"/>
                    <a:pt x="172879" y="348806"/>
                  </a:cubicBezTo>
                  <a:lnTo>
                    <a:pt x="261938" y="244888"/>
                  </a:lnTo>
                  <a:cubicBezTo>
                    <a:pt x="269939" y="235553"/>
                    <a:pt x="268891" y="221456"/>
                    <a:pt x="259556" y="213455"/>
                  </a:cubicBezTo>
                  <a:cubicBezTo>
                    <a:pt x="250222" y="205454"/>
                    <a:pt x="236220" y="206502"/>
                    <a:pt x="228124" y="215836"/>
                  </a:cubicBezTo>
                  <a:lnTo>
                    <a:pt x="154686" y="301561"/>
                  </a:lnTo>
                  <a:close/>
                </a:path>
              </a:pathLst>
            </a:custGeom>
            <a:solidFill>
              <a:srgbClr val="FFFFFF"/>
            </a:solidFill>
            <a:ln w="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174F0204-1FAA-41B5-4C02-D4E480AE463C}"/>
              </a:ext>
            </a:extLst>
          </p:cNvPr>
          <p:cNvGrpSpPr/>
          <p:nvPr/>
        </p:nvGrpSpPr>
        <p:grpSpPr>
          <a:xfrm>
            <a:off x="8797401" y="3331522"/>
            <a:ext cx="952500" cy="952500"/>
            <a:chOff x="1174750" y="3511550"/>
            <a:chExt cx="952500" cy="952500"/>
          </a:xfrm>
        </p:grpSpPr>
        <p:sp>
          <p:nvSpPr>
            <p:cNvPr id="33" name="Freeform: Shape 32">
              <a:extLst>
                <a:ext uri="{FF2B5EF4-FFF2-40B4-BE49-F238E27FC236}">
                  <a16:creationId xmlns:a16="http://schemas.microsoft.com/office/drawing/2014/main" id="{6820C84C-57EB-5820-6276-24911CCB9F52}"/>
                </a:ext>
              </a:extLst>
            </p:cNvPr>
            <p:cNvSpPr/>
            <p:nvPr/>
          </p:nvSpPr>
          <p:spPr>
            <a:xfrm>
              <a:off x="1174750" y="3511550"/>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a:p>
          </p:txBody>
        </p:sp>
        <p:grpSp>
          <p:nvGrpSpPr>
            <p:cNvPr id="34" name="Graphic 11">
              <a:extLst>
                <a:ext uri="{FF2B5EF4-FFF2-40B4-BE49-F238E27FC236}">
                  <a16:creationId xmlns:a16="http://schemas.microsoft.com/office/drawing/2014/main" id="{DAE8BBDE-4D04-A958-5315-CA252CF2A756}"/>
                </a:ext>
              </a:extLst>
            </p:cNvPr>
            <p:cNvGrpSpPr/>
            <p:nvPr/>
          </p:nvGrpSpPr>
          <p:grpSpPr>
            <a:xfrm>
              <a:off x="1388540" y="3724087"/>
              <a:ext cx="535640" cy="474309"/>
              <a:chOff x="1388540" y="3724087"/>
              <a:chExt cx="535640" cy="474309"/>
            </a:xfrm>
            <a:solidFill>
              <a:srgbClr val="FFFFFF"/>
            </a:solidFill>
          </p:grpSpPr>
          <p:grpSp>
            <p:nvGrpSpPr>
              <p:cNvPr id="35" name="Graphic 11">
                <a:extLst>
                  <a:ext uri="{FF2B5EF4-FFF2-40B4-BE49-F238E27FC236}">
                    <a16:creationId xmlns:a16="http://schemas.microsoft.com/office/drawing/2014/main" id="{2C6F7A0D-E690-EFCD-99A1-D11E1C16224C}"/>
                  </a:ext>
                </a:extLst>
              </p:cNvPr>
              <p:cNvGrpSpPr/>
              <p:nvPr/>
            </p:nvGrpSpPr>
            <p:grpSpPr>
              <a:xfrm>
                <a:off x="1388540" y="3724087"/>
                <a:ext cx="535640" cy="474309"/>
                <a:chOff x="1388540" y="3724087"/>
                <a:chExt cx="535640" cy="474309"/>
              </a:xfrm>
              <a:solidFill>
                <a:srgbClr val="FFFFFF"/>
              </a:solidFill>
            </p:grpSpPr>
            <p:sp>
              <p:nvSpPr>
                <p:cNvPr id="36" name="Freeform: Shape 35">
                  <a:extLst>
                    <a:ext uri="{FF2B5EF4-FFF2-40B4-BE49-F238E27FC236}">
                      <a16:creationId xmlns:a16="http://schemas.microsoft.com/office/drawing/2014/main" id="{757C41FF-1416-681B-D00A-0110FAACA0ED}"/>
                    </a:ext>
                  </a:extLst>
                </p:cNvPr>
                <p:cNvSpPr/>
                <p:nvPr/>
              </p:nvSpPr>
              <p:spPr>
                <a:xfrm>
                  <a:off x="1388540" y="3724087"/>
                  <a:ext cx="535640" cy="474309"/>
                </a:xfrm>
                <a:custGeom>
                  <a:avLst/>
                  <a:gdLst>
                    <a:gd name="connsiteX0" fmla="*/ 247791 w 535640"/>
                    <a:gd name="connsiteY0" fmla="*/ 58544 h 474309"/>
                    <a:gd name="connsiteX1" fmla="*/ 49671 w 535640"/>
                    <a:gd name="connsiteY1" fmla="*/ 392109 h 474309"/>
                    <a:gd name="connsiteX2" fmla="*/ 47576 w 535640"/>
                    <a:gd name="connsiteY2" fmla="*/ 409635 h 474309"/>
                    <a:gd name="connsiteX3" fmla="*/ 58529 w 535640"/>
                    <a:gd name="connsiteY3" fmla="*/ 424018 h 474309"/>
                    <a:gd name="connsiteX4" fmla="*/ 69959 w 535640"/>
                    <a:gd name="connsiteY4" fmla="*/ 427161 h 474309"/>
                    <a:gd name="connsiteX5" fmla="*/ 466009 w 535640"/>
                    <a:gd name="connsiteY5" fmla="*/ 427161 h 474309"/>
                    <a:gd name="connsiteX6" fmla="*/ 488869 w 535640"/>
                    <a:gd name="connsiteY6" fmla="*/ 403253 h 474309"/>
                    <a:gd name="connsiteX7" fmla="*/ 485726 w 535640"/>
                    <a:gd name="connsiteY7" fmla="*/ 391728 h 474309"/>
                    <a:gd name="connsiteX8" fmla="*/ 287796 w 535640"/>
                    <a:gd name="connsiteY8" fmla="*/ 58353 h 474309"/>
                    <a:gd name="connsiteX9" fmla="*/ 255697 w 535640"/>
                    <a:gd name="connsiteY9" fmla="*/ 50543 h 474309"/>
                    <a:gd name="connsiteX10" fmla="*/ 247791 w 535640"/>
                    <a:gd name="connsiteY10" fmla="*/ 58448 h 474309"/>
                    <a:gd name="connsiteX11" fmla="*/ 69674 w 535640"/>
                    <a:gd name="connsiteY11" fmla="*/ 474310 h 474309"/>
                    <a:gd name="connsiteX12" fmla="*/ 35098 w 535640"/>
                    <a:gd name="connsiteY12" fmla="*/ 464785 h 474309"/>
                    <a:gd name="connsiteX13" fmla="*/ 2427 w 535640"/>
                    <a:gd name="connsiteY13" fmla="*/ 421827 h 474309"/>
                    <a:gd name="connsiteX14" fmla="*/ 9476 w 535640"/>
                    <a:gd name="connsiteY14" fmla="*/ 368106 h 474309"/>
                    <a:gd name="connsiteX15" fmla="*/ 207786 w 535640"/>
                    <a:gd name="connsiteY15" fmla="*/ 34160 h 474309"/>
                    <a:gd name="connsiteX16" fmla="*/ 207786 w 535640"/>
                    <a:gd name="connsiteY16" fmla="*/ 34064 h 474309"/>
                    <a:gd name="connsiteX17" fmla="*/ 231408 w 535640"/>
                    <a:gd name="connsiteY17" fmla="*/ 10252 h 474309"/>
                    <a:gd name="connsiteX18" fmla="*/ 284462 w 535640"/>
                    <a:gd name="connsiteY18" fmla="*/ 2060 h 474309"/>
                    <a:gd name="connsiteX19" fmla="*/ 327801 w 535640"/>
                    <a:gd name="connsiteY19" fmla="*/ 34064 h 474309"/>
                    <a:gd name="connsiteX20" fmla="*/ 526016 w 535640"/>
                    <a:gd name="connsiteY20" fmla="*/ 367820 h 474309"/>
                    <a:gd name="connsiteX21" fmla="*/ 535637 w 535640"/>
                    <a:gd name="connsiteY21" fmla="*/ 402777 h 474309"/>
                    <a:gd name="connsiteX22" fmla="*/ 466199 w 535640"/>
                    <a:gd name="connsiteY22" fmla="*/ 474310 h 474309"/>
                    <a:gd name="connsiteX23" fmla="*/ 69674 w 535640"/>
                    <a:gd name="connsiteY23" fmla="*/ 474310 h 47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5640" h="474309">
                      <a:moveTo>
                        <a:pt x="247791" y="58544"/>
                      </a:moveTo>
                      <a:lnTo>
                        <a:pt x="49671" y="392109"/>
                      </a:lnTo>
                      <a:cubicBezTo>
                        <a:pt x="46718" y="397253"/>
                        <a:pt x="45861" y="403634"/>
                        <a:pt x="47576" y="409635"/>
                      </a:cubicBezTo>
                      <a:cubicBezTo>
                        <a:pt x="49195" y="415731"/>
                        <a:pt x="53100" y="420779"/>
                        <a:pt x="58529" y="424018"/>
                      </a:cubicBezTo>
                      <a:cubicBezTo>
                        <a:pt x="61958" y="426018"/>
                        <a:pt x="65959" y="427161"/>
                        <a:pt x="69959" y="427161"/>
                      </a:cubicBezTo>
                      <a:lnTo>
                        <a:pt x="466009" y="427161"/>
                      </a:lnTo>
                      <a:cubicBezTo>
                        <a:pt x="478677" y="426971"/>
                        <a:pt x="489059" y="416303"/>
                        <a:pt x="488869" y="403253"/>
                      </a:cubicBezTo>
                      <a:cubicBezTo>
                        <a:pt x="488869" y="399253"/>
                        <a:pt x="487726" y="395252"/>
                        <a:pt x="485726" y="391728"/>
                      </a:cubicBezTo>
                      <a:lnTo>
                        <a:pt x="287796" y="58353"/>
                      </a:lnTo>
                      <a:cubicBezTo>
                        <a:pt x="281129" y="47399"/>
                        <a:pt x="266746" y="43780"/>
                        <a:pt x="255697" y="50543"/>
                      </a:cubicBezTo>
                      <a:cubicBezTo>
                        <a:pt x="252458" y="52543"/>
                        <a:pt x="249791" y="55210"/>
                        <a:pt x="247791" y="58448"/>
                      </a:cubicBezTo>
                      <a:moveTo>
                        <a:pt x="69674" y="474310"/>
                      </a:moveTo>
                      <a:cubicBezTo>
                        <a:pt x="57386" y="474119"/>
                        <a:pt x="45480" y="470881"/>
                        <a:pt x="35098" y="464785"/>
                      </a:cubicBezTo>
                      <a:cubicBezTo>
                        <a:pt x="18905" y="455355"/>
                        <a:pt x="7285" y="440115"/>
                        <a:pt x="2427" y="421827"/>
                      </a:cubicBezTo>
                      <a:cubicBezTo>
                        <a:pt x="-2431" y="403539"/>
                        <a:pt x="46" y="384489"/>
                        <a:pt x="9476" y="368106"/>
                      </a:cubicBezTo>
                      <a:lnTo>
                        <a:pt x="207786" y="34160"/>
                      </a:lnTo>
                      <a:cubicBezTo>
                        <a:pt x="207786" y="34160"/>
                        <a:pt x="207786" y="34160"/>
                        <a:pt x="207786" y="34064"/>
                      </a:cubicBezTo>
                      <a:cubicBezTo>
                        <a:pt x="213596" y="24349"/>
                        <a:pt x="221788" y="16062"/>
                        <a:pt x="231408" y="10252"/>
                      </a:cubicBezTo>
                      <a:cubicBezTo>
                        <a:pt x="247410" y="441"/>
                        <a:pt x="266270" y="-2416"/>
                        <a:pt x="284462" y="2060"/>
                      </a:cubicBezTo>
                      <a:cubicBezTo>
                        <a:pt x="302655" y="6537"/>
                        <a:pt x="318086" y="17967"/>
                        <a:pt x="327801" y="34064"/>
                      </a:cubicBezTo>
                      <a:lnTo>
                        <a:pt x="526016" y="367820"/>
                      </a:lnTo>
                      <a:cubicBezTo>
                        <a:pt x="532208" y="378679"/>
                        <a:pt x="535446" y="390585"/>
                        <a:pt x="535637" y="402777"/>
                      </a:cubicBezTo>
                      <a:cubicBezTo>
                        <a:pt x="536018" y="441830"/>
                        <a:pt x="504871" y="473929"/>
                        <a:pt x="466199" y="474310"/>
                      </a:cubicBezTo>
                      <a:lnTo>
                        <a:pt x="69674" y="474310"/>
                      </a:lnTo>
                      <a:close/>
                    </a:path>
                  </a:pathLst>
                </a:custGeom>
                <a:solidFill>
                  <a:srgbClr val="FFFFFF"/>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4592A19-DECC-9C52-0678-99E6EFFF513A}"/>
                    </a:ext>
                  </a:extLst>
                </p:cNvPr>
                <p:cNvSpPr/>
                <p:nvPr/>
              </p:nvSpPr>
              <p:spPr>
                <a:xfrm>
                  <a:off x="1632997" y="3867975"/>
                  <a:ext cx="46767" cy="141636"/>
                </a:xfrm>
                <a:custGeom>
                  <a:avLst/>
                  <a:gdLst>
                    <a:gd name="connsiteX0" fmla="*/ 23336 w 46767"/>
                    <a:gd name="connsiteY0" fmla="*/ 141637 h 141636"/>
                    <a:gd name="connsiteX1" fmla="*/ 0 w 46767"/>
                    <a:gd name="connsiteY1" fmla="*/ 118015 h 141636"/>
                    <a:gd name="connsiteX2" fmla="*/ 0 w 46767"/>
                    <a:gd name="connsiteY2" fmla="*/ 23622 h 141636"/>
                    <a:gd name="connsiteX3" fmla="*/ 23336 w 46767"/>
                    <a:gd name="connsiteY3" fmla="*/ 0 h 141636"/>
                    <a:gd name="connsiteX4" fmla="*/ 46768 w 46767"/>
                    <a:gd name="connsiteY4" fmla="*/ 23622 h 141636"/>
                    <a:gd name="connsiteX5" fmla="*/ 46768 w 46767"/>
                    <a:gd name="connsiteY5" fmla="*/ 118015 h 141636"/>
                    <a:gd name="connsiteX6" fmla="*/ 23336 w 46767"/>
                    <a:gd name="connsiteY6" fmla="*/ 141637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67" h="141636">
                      <a:moveTo>
                        <a:pt x="23336" y="141637"/>
                      </a:moveTo>
                      <a:cubicBezTo>
                        <a:pt x="10382" y="141637"/>
                        <a:pt x="0" y="131064"/>
                        <a:pt x="0" y="118015"/>
                      </a:cubicBezTo>
                      <a:lnTo>
                        <a:pt x="0" y="23622"/>
                      </a:lnTo>
                      <a:cubicBezTo>
                        <a:pt x="0" y="10573"/>
                        <a:pt x="10477" y="0"/>
                        <a:pt x="23336" y="0"/>
                      </a:cubicBezTo>
                      <a:cubicBezTo>
                        <a:pt x="36195" y="0"/>
                        <a:pt x="46768" y="10573"/>
                        <a:pt x="46768" y="23622"/>
                      </a:cubicBezTo>
                      <a:lnTo>
                        <a:pt x="46768" y="118015"/>
                      </a:lnTo>
                      <a:cubicBezTo>
                        <a:pt x="46768" y="131064"/>
                        <a:pt x="36290" y="141637"/>
                        <a:pt x="23336" y="141637"/>
                      </a:cubicBezTo>
                    </a:path>
                  </a:pathLst>
                </a:custGeom>
                <a:solidFill>
                  <a:srgbClr val="FFFFFF"/>
                </a:solidFill>
                <a:ln w="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4E7CCE48-52E3-AEE4-1655-22F8EFB023FD}"/>
                  </a:ext>
                </a:extLst>
              </p:cNvPr>
              <p:cNvSpPr/>
              <p:nvPr/>
            </p:nvSpPr>
            <p:spPr>
              <a:xfrm>
                <a:off x="1632997" y="4057046"/>
                <a:ext cx="46862" cy="46958"/>
              </a:xfrm>
              <a:custGeom>
                <a:avLst/>
                <a:gdLst>
                  <a:gd name="connsiteX0" fmla="*/ 23336 w 46862"/>
                  <a:gd name="connsiteY0" fmla="*/ 46958 h 46958"/>
                  <a:gd name="connsiteX1" fmla="*/ 6763 w 46862"/>
                  <a:gd name="connsiteY1" fmla="*/ 40100 h 46958"/>
                  <a:gd name="connsiteX2" fmla="*/ 0 w 46862"/>
                  <a:gd name="connsiteY2" fmla="*/ 23336 h 46958"/>
                  <a:gd name="connsiteX3" fmla="*/ 1905 w 46862"/>
                  <a:gd name="connsiteY3" fmla="*/ 14383 h 46958"/>
                  <a:gd name="connsiteX4" fmla="*/ 6858 w 46862"/>
                  <a:gd name="connsiteY4" fmla="*/ 6572 h 46958"/>
                  <a:gd name="connsiteX5" fmla="*/ 40100 w 46862"/>
                  <a:gd name="connsiteY5" fmla="*/ 6572 h 46958"/>
                  <a:gd name="connsiteX6" fmla="*/ 44958 w 46862"/>
                  <a:gd name="connsiteY6" fmla="*/ 14383 h 46958"/>
                  <a:gd name="connsiteX7" fmla="*/ 46863 w 46862"/>
                  <a:gd name="connsiteY7" fmla="*/ 23336 h 46958"/>
                  <a:gd name="connsiteX8" fmla="*/ 40100 w 46862"/>
                  <a:gd name="connsiteY8" fmla="*/ 40100 h 46958"/>
                  <a:gd name="connsiteX9" fmla="*/ 23431 w 46862"/>
                  <a:gd name="connsiteY9" fmla="*/ 46958 h 4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 h="46958">
                    <a:moveTo>
                      <a:pt x="23336" y="46958"/>
                    </a:moveTo>
                    <a:cubicBezTo>
                      <a:pt x="17050" y="46958"/>
                      <a:pt x="11144" y="44387"/>
                      <a:pt x="6763" y="40100"/>
                    </a:cubicBezTo>
                    <a:cubicBezTo>
                      <a:pt x="2572" y="35623"/>
                      <a:pt x="0" y="29432"/>
                      <a:pt x="0" y="23336"/>
                    </a:cubicBezTo>
                    <a:cubicBezTo>
                      <a:pt x="0" y="20288"/>
                      <a:pt x="667" y="17145"/>
                      <a:pt x="1905" y="14383"/>
                    </a:cubicBezTo>
                    <a:cubicBezTo>
                      <a:pt x="3048" y="11525"/>
                      <a:pt x="4667" y="8953"/>
                      <a:pt x="6858" y="6572"/>
                    </a:cubicBezTo>
                    <a:cubicBezTo>
                      <a:pt x="15526" y="-2191"/>
                      <a:pt x="31147" y="-2191"/>
                      <a:pt x="40100" y="6572"/>
                    </a:cubicBezTo>
                    <a:cubicBezTo>
                      <a:pt x="42196" y="8953"/>
                      <a:pt x="43815" y="11240"/>
                      <a:pt x="44958" y="14383"/>
                    </a:cubicBezTo>
                    <a:cubicBezTo>
                      <a:pt x="46101" y="17240"/>
                      <a:pt x="46863" y="20288"/>
                      <a:pt x="46863" y="23336"/>
                    </a:cubicBezTo>
                    <a:cubicBezTo>
                      <a:pt x="46863" y="29432"/>
                      <a:pt x="44291" y="35623"/>
                      <a:pt x="40100" y="40100"/>
                    </a:cubicBezTo>
                    <a:cubicBezTo>
                      <a:pt x="35623" y="44387"/>
                      <a:pt x="29527" y="46958"/>
                      <a:pt x="23431" y="46958"/>
                    </a:cubicBezTo>
                  </a:path>
                </a:pathLst>
              </a:custGeom>
              <a:solidFill>
                <a:srgbClr val="FFFFFF"/>
              </a:solidFill>
              <a:ln w="0"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id="{3BC81A75-CBD2-A72D-F71E-C8243B4E9247}"/>
              </a:ext>
            </a:extLst>
          </p:cNvPr>
          <p:cNvGrpSpPr/>
          <p:nvPr/>
        </p:nvGrpSpPr>
        <p:grpSpPr>
          <a:xfrm>
            <a:off x="5094108" y="3331522"/>
            <a:ext cx="952500" cy="952500"/>
            <a:chOff x="2792096" y="3625850"/>
            <a:chExt cx="952500" cy="952500"/>
          </a:xfrm>
        </p:grpSpPr>
        <p:sp>
          <p:nvSpPr>
            <p:cNvPr id="40" name="Freeform: Shape 39">
              <a:extLst>
                <a:ext uri="{FF2B5EF4-FFF2-40B4-BE49-F238E27FC236}">
                  <a16:creationId xmlns:a16="http://schemas.microsoft.com/office/drawing/2014/main" id="{9A5176E3-2351-270F-B1AB-21246C390072}"/>
                </a:ext>
              </a:extLst>
            </p:cNvPr>
            <p:cNvSpPr/>
            <p:nvPr/>
          </p:nvSpPr>
          <p:spPr>
            <a:xfrm>
              <a:off x="2792096" y="3625850"/>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4DE6554-170F-A036-6C74-52AE43C9DEDF}"/>
                </a:ext>
              </a:extLst>
            </p:cNvPr>
            <p:cNvSpPr/>
            <p:nvPr/>
          </p:nvSpPr>
          <p:spPr>
            <a:xfrm>
              <a:off x="2979166" y="3928625"/>
              <a:ext cx="578167" cy="346924"/>
            </a:xfrm>
            <a:custGeom>
              <a:avLst/>
              <a:gdLst>
                <a:gd name="connsiteX0" fmla="*/ 548164 w 578167"/>
                <a:gd name="connsiteY0" fmla="*/ 75843 h 346924"/>
                <a:gd name="connsiteX1" fmla="*/ 315087 w 578167"/>
                <a:gd name="connsiteY1" fmla="*/ 3929 h 346924"/>
                <a:gd name="connsiteX2" fmla="*/ 263176 w 578167"/>
                <a:gd name="connsiteY2" fmla="*/ 3929 h 346924"/>
                <a:gd name="connsiteX3" fmla="*/ 30099 w 578167"/>
                <a:gd name="connsiteY3" fmla="*/ 75843 h 346924"/>
                <a:gd name="connsiteX4" fmla="*/ 0 w 578167"/>
                <a:gd name="connsiteY4" fmla="*/ 115657 h 346924"/>
                <a:gd name="connsiteX5" fmla="*/ 30099 w 578167"/>
                <a:gd name="connsiteY5" fmla="*/ 155472 h 346924"/>
                <a:gd name="connsiteX6" fmla="*/ 50578 w 578167"/>
                <a:gd name="connsiteY6" fmla="*/ 161758 h 346924"/>
                <a:gd name="connsiteX7" fmla="*/ 45434 w 578167"/>
                <a:gd name="connsiteY7" fmla="*/ 176522 h 346924"/>
                <a:gd name="connsiteX8" fmla="*/ 28956 w 578167"/>
                <a:gd name="connsiteY8" fmla="*/ 202335 h 346924"/>
                <a:gd name="connsiteX9" fmla="*/ 41434 w 578167"/>
                <a:gd name="connsiteY9" fmla="*/ 225481 h 346924"/>
                <a:gd name="connsiteX10" fmla="*/ 18383 w 578167"/>
                <a:gd name="connsiteY10" fmla="*/ 329303 h 346924"/>
                <a:gd name="connsiteX11" fmla="*/ 32480 w 578167"/>
                <a:gd name="connsiteY11" fmla="*/ 346924 h 346924"/>
                <a:gd name="connsiteX12" fmla="*/ 83153 w 578167"/>
                <a:gd name="connsiteY12" fmla="*/ 346924 h 346924"/>
                <a:gd name="connsiteX13" fmla="*/ 97250 w 578167"/>
                <a:gd name="connsiteY13" fmla="*/ 329303 h 346924"/>
                <a:gd name="connsiteX14" fmla="*/ 74200 w 578167"/>
                <a:gd name="connsiteY14" fmla="*/ 225481 h 346924"/>
                <a:gd name="connsiteX15" fmla="*/ 86678 w 578167"/>
                <a:gd name="connsiteY15" fmla="*/ 202335 h 346924"/>
                <a:gd name="connsiteX16" fmla="*/ 74581 w 578167"/>
                <a:gd name="connsiteY16" fmla="*/ 179380 h 346924"/>
                <a:gd name="connsiteX17" fmla="*/ 78962 w 578167"/>
                <a:gd name="connsiteY17" fmla="*/ 170521 h 346924"/>
                <a:gd name="connsiteX18" fmla="*/ 128492 w 578167"/>
                <a:gd name="connsiteY18" fmla="*/ 185761 h 346924"/>
                <a:gd name="connsiteX19" fmla="*/ 115538 w 578167"/>
                <a:gd name="connsiteY19" fmla="*/ 289012 h 346924"/>
                <a:gd name="connsiteX20" fmla="*/ 288989 w 578167"/>
                <a:gd name="connsiteY20" fmla="*/ 346829 h 346924"/>
                <a:gd name="connsiteX21" fmla="*/ 462439 w 578167"/>
                <a:gd name="connsiteY21" fmla="*/ 289012 h 346924"/>
                <a:gd name="connsiteX22" fmla="*/ 449580 w 578167"/>
                <a:gd name="connsiteY22" fmla="*/ 185761 h 346924"/>
                <a:gd name="connsiteX23" fmla="*/ 548069 w 578167"/>
                <a:gd name="connsiteY23" fmla="*/ 155377 h 346924"/>
                <a:gd name="connsiteX24" fmla="*/ 578168 w 578167"/>
                <a:gd name="connsiteY24" fmla="*/ 115562 h 346924"/>
                <a:gd name="connsiteX25" fmla="*/ 548069 w 578167"/>
                <a:gd name="connsiteY25" fmla="*/ 75748 h 346924"/>
                <a:gd name="connsiteX26" fmla="*/ 417862 w 578167"/>
                <a:gd name="connsiteY26" fmla="*/ 280535 h 346924"/>
                <a:gd name="connsiteX27" fmla="*/ 160496 w 578167"/>
                <a:gd name="connsiteY27" fmla="*/ 280535 h 346924"/>
                <a:gd name="connsiteX28" fmla="*/ 170688 w 578167"/>
                <a:gd name="connsiteY28" fmla="*/ 198906 h 346924"/>
                <a:gd name="connsiteX29" fmla="*/ 263176 w 578167"/>
                <a:gd name="connsiteY29" fmla="*/ 227481 h 346924"/>
                <a:gd name="connsiteX30" fmla="*/ 315087 w 578167"/>
                <a:gd name="connsiteY30" fmla="*/ 227481 h 346924"/>
                <a:gd name="connsiteX31" fmla="*/ 407575 w 578167"/>
                <a:gd name="connsiteY31" fmla="*/ 198906 h 346924"/>
                <a:gd name="connsiteX32" fmla="*/ 417767 w 578167"/>
                <a:gd name="connsiteY32" fmla="*/ 280535 h 346924"/>
                <a:gd name="connsiteX33" fmla="*/ 417767 w 578167"/>
                <a:gd name="connsiteY33" fmla="*/ 280535 h 346924"/>
                <a:gd name="connsiteX34" fmla="*/ 302324 w 578167"/>
                <a:gd name="connsiteY34" fmla="*/ 185952 h 346924"/>
                <a:gd name="connsiteX35" fmla="*/ 275939 w 578167"/>
                <a:gd name="connsiteY35" fmla="*/ 185952 h 346924"/>
                <a:gd name="connsiteX36" fmla="*/ 139732 w 578167"/>
                <a:gd name="connsiteY36" fmla="*/ 143947 h 346924"/>
                <a:gd name="connsiteX37" fmla="*/ 291751 w 578167"/>
                <a:gd name="connsiteY37" fmla="*/ 115467 h 346924"/>
                <a:gd name="connsiteX38" fmla="*/ 303276 w 578167"/>
                <a:gd name="connsiteY38" fmla="*/ 98608 h 346924"/>
                <a:gd name="connsiteX39" fmla="*/ 286417 w 578167"/>
                <a:gd name="connsiteY39" fmla="*/ 87082 h 346924"/>
                <a:gd name="connsiteX40" fmla="*/ 102299 w 578167"/>
                <a:gd name="connsiteY40" fmla="*/ 121563 h 346924"/>
                <a:gd name="connsiteX41" fmla="*/ 85439 w 578167"/>
                <a:gd name="connsiteY41" fmla="*/ 127183 h 346924"/>
                <a:gd name="connsiteX42" fmla="*/ 48101 w 578167"/>
                <a:gd name="connsiteY42" fmla="*/ 115657 h 346924"/>
                <a:gd name="connsiteX43" fmla="*/ 275939 w 578167"/>
                <a:gd name="connsiteY43" fmla="*/ 45363 h 346924"/>
                <a:gd name="connsiteX44" fmla="*/ 302324 w 578167"/>
                <a:gd name="connsiteY44" fmla="*/ 45363 h 346924"/>
                <a:gd name="connsiteX45" fmla="*/ 530162 w 578167"/>
                <a:gd name="connsiteY45" fmla="*/ 115657 h 346924"/>
                <a:gd name="connsiteX46" fmla="*/ 302324 w 578167"/>
                <a:gd name="connsiteY46" fmla="*/ 185952 h 346924"/>
                <a:gd name="connsiteX47" fmla="*/ 302324 w 578167"/>
                <a:gd name="connsiteY47" fmla="*/ 185952 h 34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8167" h="346924">
                  <a:moveTo>
                    <a:pt x="548164" y="75843"/>
                  </a:moveTo>
                  <a:lnTo>
                    <a:pt x="315087" y="3929"/>
                  </a:lnTo>
                  <a:cubicBezTo>
                    <a:pt x="298133" y="-1310"/>
                    <a:pt x="280226" y="-1310"/>
                    <a:pt x="263176" y="3929"/>
                  </a:cubicBezTo>
                  <a:lnTo>
                    <a:pt x="30099" y="75843"/>
                  </a:lnTo>
                  <a:cubicBezTo>
                    <a:pt x="12097" y="81367"/>
                    <a:pt x="0" y="97369"/>
                    <a:pt x="0" y="115657"/>
                  </a:cubicBezTo>
                  <a:cubicBezTo>
                    <a:pt x="0" y="133945"/>
                    <a:pt x="12097" y="149947"/>
                    <a:pt x="30099" y="155472"/>
                  </a:cubicBezTo>
                  <a:lnTo>
                    <a:pt x="50578" y="161758"/>
                  </a:lnTo>
                  <a:cubicBezTo>
                    <a:pt x="48387" y="166426"/>
                    <a:pt x="46577" y="171379"/>
                    <a:pt x="45434" y="176522"/>
                  </a:cubicBezTo>
                  <a:cubicBezTo>
                    <a:pt x="35814" y="181189"/>
                    <a:pt x="28956" y="190905"/>
                    <a:pt x="28956" y="202335"/>
                  </a:cubicBezTo>
                  <a:cubicBezTo>
                    <a:pt x="28956" y="212050"/>
                    <a:pt x="34100" y="220242"/>
                    <a:pt x="41434" y="225481"/>
                  </a:cubicBezTo>
                  <a:lnTo>
                    <a:pt x="18383" y="329303"/>
                  </a:lnTo>
                  <a:cubicBezTo>
                    <a:pt x="16383" y="338352"/>
                    <a:pt x="23241" y="346924"/>
                    <a:pt x="32480" y="346924"/>
                  </a:cubicBezTo>
                  <a:lnTo>
                    <a:pt x="83153" y="346924"/>
                  </a:lnTo>
                  <a:cubicBezTo>
                    <a:pt x="92393" y="346924"/>
                    <a:pt x="99251" y="338352"/>
                    <a:pt x="97250" y="329303"/>
                  </a:cubicBezTo>
                  <a:lnTo>
                    <a:pt x="74200" y="225481"/>
                  </a:lnTo>
                  <a:cubicBezTo>
                    <a:pt x="81534" y="220242"/>
                    <a:pt x="86678" y="212050"/>
                    <a:pt x="86678" y="202335"/>
                  </a:cubicBezTo>
                  <a:cubicBezTo>
                    <a:pt x="86678" y="192619"/>
                    <a:pt x="81725" y="184714"/>
                    <a:pt x="74581" y="179380"/>
                  </a:cubicBezTo>
                  <a:cubicBezTo>
                    <a:pt x="75629" y="176141"/>
                    <a:pt x="77248" y="173379"/>
                    <a:pt x="78962" y="170521"/>
                  </a:cubicBezTo>
                  <a:lnTo>
                    <a:pt x="128492" y="185761"/>
                  </a:lnTo>
                  <a:lnTo>
                    <a:pt x="115538" y="289012"/>
                  </a:lnTo>
                  <a:cubicBezTo>
                    <a:pt x="115538" y="320921"/>
                    <a:pt x="193167" y="346829"/>
                    <a:pt x="288989" y="346829"/>
                  </a:cubicBezTo>
                  <a:cubicBezTo>
                    <a:pt x="384810" y="346829"/>
                    <a:pt x="462439" y="320921"/>
                    <a:pt x="462439" y="289012"/>
                  </a:cubicBezTo>
                  <a:lnTo>
                    <a:pt x="449580" y="185761"/>
                  </a:lnTo>
                  <a:lnTo>
                    <a:pt x="548069" y="155377"/>
                  </a:lnTo>
                  <a:cubicBezTo>
                    <a:pt x="566071" y="149852"/>
                    <a:pt x="578168" y="133850"/>
                    <a:pt x="578168" y="115562"/>
                  </a:cubicBezTo>
                  <a:cubicBezTo>
                    <a:pt x="578168" y="97274"/>
                    <a:pt x="566071" y="81272"/>
                    <a:pt x="548069" y="75748"/>
                  </a:cubicBezTo>
                  <a:close/>
                  <a:moveTo>
                    <a:pt x="417862" y="280535"/>
                  </a:moveTo>
                  <a:cubicBezTo>
                    <a:pt x="363950" y="311396"/>
                    <a:pt x="213741" y="311015"/>
                    <a:pt x="160496" y="280535"/>
                  </a:cubicBezTo>
                  <a:lnTo>
                    <a:pt x="170688" y="198906"/>
                  </a:lnTo>
                  <a:lnTo>
                    <a:pt x="263176" y="227481"/>
                  </a:lnTo>
                  <a:cubicBezTo>
                    <a:pt x="273272" y="230624"/>
                    <a:pt x="292322" y="234529"/>
                    <a:pt x="315087" y="227481"/>
                  </a:cubicBezTo>
                  <a:lnTo>
                    <a:pt x="407575" y="198906"/>
                  </a:lnTo>
                  <a:lnTo>
                    <a:pt x="417767" y="280535"/>
                  </a:lnTo>
                  <a:lnTo>
                    <a:pt x="417767" y="280535"/>
                  </a:lnTo>
                  <a:close/>
                  <a:moveTo>
                    <a:pt x="302324" y="185952"/>
                  </a:moveTo>
                  <a:cubicBezTo>
                    <a:pt x="293751" y="188619"/>
                    <a:pt x="284512" y="188619"/>
                    <a:pt x="275939" y="185952"/>
                  </a:cubicBezTo>
                  <a:lnTo>
                    <a:pt x="139732" y="143947"/>
                  </a:lnTo>
                  <a:lnTo>
                    <a:pt x="291751" y="115467"/>
                  </a:lnTo>
                  <a:cubicBezTo>
                    <a:pt x="299561" y="114038"/>
                    <a:pt x="304800" y="106418"/>
                    <a:pt x="303276" y="98608"/>
                  </a:cubicBezTo>
                  <a:cubicBezTo>
                    <a:pt x="301847" y="90702"/>
                    <a:pt x="294132" y="85654"/>
                    <a:pt x="286417" y="87082"/>
                  </a:cubicBezTo>
                  <a:lnTo>
                    <a:pt x="102299" y="121563"/>
                  </a:lnTo>
                  <a:cubicBezTo>
                    <a:pt x="96298" y="122706"/>
                    <a:pt x="90773" y="124801"/>
                    <a:pt x="85439" y="127183"/>
                  </a:cubicBezTo>
                  <a:lnTo>
                    <a:pt x="48101" y="115657"/>
                  </a:lnTo>
                  <a:lnTo>
                    <a:pt x="275939" y="45363"/>
                  </a:lnTo>
                  <a:cubicBezTo>
                    <a:pt x="284512" y="42696"/>
                    <a:pt x="293751" y="42696"/>
                    <a:pt x="302324" y="45363"/>
                  </a:cubicBezTo>
                  <a:lnTo>
                    <a:pt x="530162" y="115657"/>
                  </a:lnTo>
                  <a:lnTo>
                    <a:pt x="302324" y="185952"/>
                  </a:lnTo>
                  <a:lnTo>
                    <a:pt x="302324" y="185952"/>
                  </a:lnTo>
                  <a:close/>
                </a:path>
              </a:pathLst>
            </a:custGeom>
            <a:solidFill>
              <a:srgbClr val="FFFFFF"/>
            </a:solidFill>
            <a:ln w="0"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id="{EE26732B-4861-F519-9805-8CE841DAEDD9}"/>
              </a:ext>
            </a:extLst>
          </p:cNvPr>
          <p:cNvGrpSpPr/>
          <p:nvPr/>
        </p:nvGrpSpPr>
        <p:grpSpPr>
          <a:xfrm>
            <a:off x="1350492" y="5047643"/>
            <a:ext cx="951166" cy="951166"/>
            <a:chOff x="5937251" y="3625850"/>
            <a:chExt cx="951166" cy="951166"/>
          </a:xfrm>
        </p:grpSpPr>
        <p:sp>
          <p:nvSpPr>
            <p:cNvPr id="43" name="Freeform: Shape 42">
              <a:extLst>
                <a:ext uri="{FF2B5EF4-FFF2-40B4-BE49-F238E27FC236}">
                  <a16:creationId xmlns:a16="http://schemas.microsoft.com/office/drawing/2014/main" id="{C47799DC-8470-873A-E268-2D73E82E804D}"/>
                </a:ext>
              </a:extLst>
            </p:cNvPr>
            <p:cNvSpPr/>
            <p:nvPr/>
          </p:nvSpPr>
          <p:spPr>
            <a:xfrm>
              <a:off x="5937251" y="3625850"/>
              <a:ext cx="951166" cy="951166"/>
            </a:xfrm>
            <a:custGeom>
              <a:avLst/>
              <a:gdLst>
                <a:gd name="connsiteX0" fmla="*/ 951071 w 951166"/>
                <a:gd name="connsiteY0" fmla="*/ 475583 h 951166"/>
                <a:gd name="connsiteX1" fmla="*/ 475488 w 951166"/>
                <a:gd name="connsiteY1" fmla="*/ 951167 h 951166"/>
                <a:gd name="connsiteX2" fmla="*/ 0 w 951166"/>
                <a:gd name="connsiteY2" fmla="*/ 475583 h 951166"/>
                <a:gd name="connsiteX3" fmla="*/ 475583 w 951166"/>
                <a:gd name="connsiteY3" fmla="*/ 0 h 951166"/>
                <a:gd name="connsiteX4" fmla="*/ 951167 w 951166"/>
                <a:gd name="connsiteY4" fmla="*/ 475583 h 95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66" h="951166">
                  <a:moveTo>
                    <a:pt x="951071" y="475583"/>
                  </a:moveTo>
                  <a:cubicBezTo>
                    <a:pt x="951071" y="738188"/>
                    <a:pt x="738188" y="951167"/>
                    <a:pt x="475488" y="951167"/>
                  </a:cubicBezTo>
                  <a:cubicBezTo>
                    <a:pt x="212789" y="951167"/>
                    <a:pt x="0" y="738188"/>
                    <a:pt x="0" y="475583"/>
                  </a:cubicBezTo>
                  <a:cubicBezTo>
                    <a:pt x="0" y="212979"/>
                    <a:pt x="212884" y="0"/>
                    <a:pt x="475583" y="0"/>
                  </a:cubicBezTo>
                  <a:cubicBezTo>
                    <a:pt x="738283" y="0"/>
                    <a:pt x="951167" y="212884"/>
                    <a:pt x="951167" y="475583"/>
                  </a:cubicBezTo>
                </a:path>
              </a:pathLst>
            </a:custGeom>
            <a:solidFill>
              <a:srgbClr val="22A3AF"/>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D605AC1-9FD2-F6BA-9F80-6E2BDA22035C}"/>
                </a:ext>
              </a:extLst>
            </p:cNvPr>
            <p:cNvSpPr/>
            <p:nvPr/>
          </p:nvSpPr>
          <p:spPr>
            <a:xfrm>
              <a:off x="6196521" y="3872356"/>
              <a:ext cx="428148" cy="206692"/>
            </a:xfrm>
            <a:custGeom>
              <a:avLst/>
              <a:gdLst>
                <a:gd name="connsiteX0" fmla="*/ 0 w 428148"/>
                <a:gd name="connsiteY0" fmla="*/ 105346 h 206692"/>
                <a:gd name="connsiteX1" fmla="*/ 216313 w 428148"/>
                <a:gd name="connsiteY1" fmla="*/ 0 h 206692"/>
                <a:gd name="connsiteX2" fmla="*/ 428149 w 428148"/>
                <a:gd name="connsiteY2" fmla="*/ 108966 h 206692"/>
                <a:gd name="connsiteX3" fmla="*/ 216313 w 428148"/>
                <a:gd name="connsiteY3" fmla="*/ 206693 h 206692"/>
                <a:gd name="connsiteX4" fmla="*/ 0 w 428148"/>
                <a:gd name="connsiteY4" fmla="*/ 105346 h 20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8" h="206692">
                  <a:moveTo>
                    <a:pt x="0" y="105346"/>
                  </a:moveTo>
                  <a:lnTo>
                    <a:pt x="216313" y="0"/>
                  </a:lnTo>
                  <a:lnTo>
                    <a:pt x="428149" y="108966"/>
                  </a:lnTo>
                  <a:lnTo>
                    <a:pt x="216313" y="206693"/>
                  </a:lnTo>
                  <a:lnTo>
                    <a:pt x="0" y="105346"/>
                  </a:lnTo>
                  <a:close/>
                </a:path>
              </a:pathLst>
            </a:custGeom>
            <a:solidFill>
              <a:srgbClr val="FFFFFF">
                <a:alpha val="45000"/>
              </a:srgbClr>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CDAEA51-11B4-89A4-96B9-C64FD721D479}"/>
                </a:ext>
              </a:extLst>
            </p:cNvPr>
            <p:cNvSpPr/>
            <p:nvPr/>
          </p:nvSpPr>
          <p:spPr>
            <a:xfrm>
              <a:off x="6412834" y="3981322"/>
              <a:ext cx="211835" cy="346900"/>
            </a:xfrm>
            <a:custGeom>
              <a:avLst/>
              <a:gdLst>
                <a:gd name="connsiteX0" fmla="*/ 0 w 211835"/>
                <a:gd name="connsiteY0" fmla="*/ 346900 h 346900"/>
                <a:gd name="connsiteX1" fmla="*/ 0 w 211835"/>
                <a:gd name="connsiteY1" fmla="*/ 97727 h 346900"/>
                <a:gd name="connsiteX2" fmla="*/ 211836 w 211835"/>
                <a:gd name="connsiteY2" fmla="*/ 0 h 346900"/>
                <a:gd name="connsiteX3" fmla="*/ 211836 w 211835"/>
                <a:gd name="connsiteY3" fmla="*/ 240506 h 346900"/>
                <a:gd name="connsiteX4" fmla="*/ 0 w 211835"/>
                <a:gd name="connsiteY4" fmla="*/ 346900 h 34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35" h="346900">
                  <a:moveTo>
                    <a:pt x="0" y="346900"/>
                  </a:moveTo>
                  <a:lnTo>
                    <a:pt x="0" y="97727"/>
                  </a:lnTo>
                  <a:lnTo>
                    <a:pt x="211836" y="0"/>
                  </a:lnTo>
                  <a:lnTo>
                    <a:pt x="211836" y="240506"/>
                  </a:lnTo>
                  <a:lnTo>
                    <a:pt x="0" y="346900"/>
                  </a:lnTo>
                  <a:close/>
                </a:path>
              </a:pathLst>
            </a:custGeom>
            <a:solidFill>
              <a:srgbClr val="FFFFFF">
                <a:alpha val="25000"/>
              </a:srgbClr>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0D8B2C7-EDD7-FC24-87EF-BA141425AA11}"/>
                </a:ext>
              </a:extLst>
            </p:cNvPr>
            <p:cNvSpPr/>
            <p:nvPr/>
          </p:nvSpPr>
          <p:spPr>
            <a:xfrm>
              <a:off x="6174231" y="3856807"/>
              <a:ext cx="477394" cy="489513"/>
            </a:xfrm>
            <a:custGeom>
              <a:avLst/>
              <a:gdLst>
                <a:gd name="connsiteX0" fmla="*/ 421769 w 477394"/>
                <a:gd name="connsiteY0" fmla="*/ 362355 h 489513"/>
                <a:gd name="connsiteX1" fmla="*/ 260320 w 477394"/>
                <a:gd name="connsiteY1" fmla="*/ 439793 h 489513"/>
                <a:gd name="connsiteX2" fmla="*/ 260320 w 477394"/>
                <a:gd name="connsiteY2" fmla="*/ 236625 h 489513"/>
                <a:gd name="connsiteX3" fmla="*/ 433866 w 477394"/>
                <a:gd name="connsiteY3" fmla="*/ 153376 h 489513"/>
                <a:gd name="connsiteX4" fmla="*/ 433866 w 477394"/>
                <a:gd name="connsiteY4" fmla="*/ 343781 h 489513"/>
                <a:gd name="connsiteX5" fmla="*/ 421769 w 477394"/>
                <a:gd name="connsiteY5" fmla="*/ 362450 h 489513"/>
                <a:gd name="connsiteX6" fmla="*/ 55247 w 477394"/>
                <a:gd name="connsiteY6" fmla="*/ 362450 h 489513"/>
                <a:gd name="connsiteX7" fmla="*/ 43341 w 477394"/>
                <a:gd name="connsiteY7" fmla="*/ 343591 h 489513"/>
                <a:gd name="connsiteX8" fmla="*/ 43341 w 477394"/>
                <a:gd name="connsiteY8" fmla="*/ 153376 h 489513"/>
                <a:gd name="connsiteX9" fmla="*/ 216886 w 477394"/>
                <a:gd name="connsiteY9" fmla="*/ 236625 h 489513"/>
                <a:gd name="connsiteX10" fmla="*/ 216886 w 477394"/>
                <a:gd name="connsiteY10" fmla="*/ 439888 h 489513"/>
                <a:gd name="connsiteX11" fmla="*/ 55247 w 477394"/>
                <a:gd name="connsiteY11" fmla="*/ 362355 h 489513"/>
                <a:gd name="connsiteX12" fmla="*/ 228983 w 477394"/>
                <a:gd name="connsiteY12" fmla="*/ 43744 h 489513"/>
                <a:gd name="connsiteX13" fmla="*/ 238603 w 477394"/>
                <a:gd name="connsiteY13" fmla="*/ 41553 h 489513"/>
                <a:gd name="connsiteX14" fmla="*/ 248223 w 477394"/>
                <a:gd name="connsiteY14" fmla="*/ 43648 h 489513"/>
                <a:gd name="connsiteX15" fmla="*/ 406910 w 477394"/>
                <a:gd name="connsiteY15" fmla="*/ 119753 h 489513"/>
                <a:gd name="connsiteX16" fmla="*/ 238603 w 477394"/>
                <a:gd name="connsiteY16" fmla="*/ 200430 h 489513"/>
                <a:gd name="connsiteX17" fmla="*/ 70296 w 477394"/>
                <a:gd name="connsiteY17" fmla="*/ 119753 h 489513"/>
                <a:gd name="connsiteX18" fmla="*/ 228983 w 477394"/>
                <a:gd name="connsiteY18" fmla="*/ 43744 h 489513"/>
                <a:gd name="connsiteX19" fmla="*/ 441200 w 477394"/>
                <a:gd name="connsiteY19" fmla="*/ 89749 h 489513"/>
                <a:gd name="connsiteX20" fmla="*/ 267654 w 477394"/>
                <a:gd name="connsiteY20" fmla="*/ 6501 h 489513"/>
                <a:gd name="connsiteX21" fmla="*/ 267654 w 477394"/>
                <a:gd name="connsiteY21" fmla="*/ 6501 h 489513"/>
                <a:gd name="connsiteX22" fmla="*/ 209647 w 477394"/>
                <a:gd name="connsiteY22" fmla="*/ 6501 h 489513"/>
                <a:gd name="connsiteX23" fmla="*/ 36102 w 477394"/>
                <a:gd name="connsiteY23" fmla="*/ 89654 h 489513"/>
                <a:gd name="connsiteX24" fmla="*/ 2 w 477394"/>
                <a:gd name="connsiteY24" fmla="*/ 145566 h 489513"/>
                <a:gd name="connsiteX25" fmla="*/ 2 w 477394"/>
                <a:gd name="connsiteY25" fmla="*/ 343495 h 489513"/>
                <a:gd name="connsiteX26" fmla="*/ 35816 w 477394"/>
                <a:gd name="connsiteY26" fmla="*/ 399693 h 489513"/>
                <a:gd name="connsiteX27" fmla="*/ 209457 w 477394"/>
                <a:gd name="connsiteY27" fmla="*/ 482941 h 489513"/>
                <a:gd name="connsiteX28" fmla="*/ 238603 w 477394"/>
                <a:gd name="connsiteY28" fmla="*/ 489514 h 489513"/>
                <a:gd name="connsiteX29" fmla="*/ 267750 w 477394"/>
                <a:gd name="connsiteY29" fmla="*/ 482941 h 489513"/>
                <a:gd name="connsiteX30" fmla="*/ 441295 w 477394"/>
                <a:gd name="connsiteY30" fmla="*/ 399788 h 489513"/>
                <a:gd name="connsiteX31" fmla="*/ 477395 w 477394"/>
                <a:gd name="connsiteY31" fmla="*/ 343876 h 489513"/>
                <a:gd name="connsiteX32" fmla="*/ 477395 w 477394"/>
                <a:gd name="connsiteY32" fmla="*/ 145661 h 489513"/>
                <a:gd name="connsiteX33" fmla="*/ 441295 w 477394"/>
                <a:gd name="connsiteY33" fmla="*/ 89845 h 48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7394" h="489513">
                  <a:moveTo>
                    <a:pt x="421769" y="362355"/>
                  </a:moveTo>
                  <a:lnTo>
                    <a:pt x="260320" y="439793"/>
                  </a:lnTo>
                  <a:lnTo>
                    <a:pt x="260320" y="236625"/>
                  </a:lnTo>
                  <a:lnTo>
                    <a:pt x="433866" y="153376"/>
                  </a:lnTo>
                  <a:lnTo>
                    <a:pt x="433866" y="343781"/>
                  </a:lnTo>
                  <a:cubicBezTo>
                    <a:pt x="433866" y="351687"/>
                    <a:pt x="429294" y="358831"/>
                    <a:pt x="421769" y="362450"/>
                  </a:cubicBezTo>
                  <a:moveTo>
                    <a:pt x="55247" y="362450"/>
                  </a:moveTo>
                  <a:cubicBezTo>
                    <a:pt x="47817" y="358926"/>
                    <a:pt x="43245" y="351687"/>
                    <a:pt x="43341" y="343591"/>
                  </a:cubicBezTo>
                  <a:lnTo>
                    <a:pt x="43341" y="153376"/>
                  </a:lnTo>
                  <a:lnTo>
                    <a:pt x="216886" y="236625"/>
                  </a:lnTo>
                  <a:lnTo>
                    <a:pt x="216886" y="439888"/>
                  </a:lnTo>
                  <a:lnTo>
                    <a:pt x="55247" y="362355"/>
                  </a:lnTo>
                  <a:close/>
                  <a:moveTo>
                    <a:pt x="228983" y="43744"/>
                  </a:moveTo>
                  <a:cubicBezTo>
                    <a:pt x="232031" y="42315"/>
                    <a:pt x="235365" y="41553"/>
                    <a:pt x="238603" y="41553"/>
                  </a:cubicBezTo>
                  <a:cubicBezTo>
                    <a:pt x="241842" y="41553"/>
                    <a:pt x="245175" y="42315"/>
                    <a:pt x="248223" y="43648"/>
                  </a:cubicBezTo>
                  <a:lnTo>
                    <a:pt x="406910" y="119753"/>
                  </a:lnTo>
                  <a:lnTo>
                    <a:pt x="238603" y="200430"/>
                  </a:lnTo>
                  <a:lnTo>
                    <a:pt x="70296" y="119753"/>
                  </a:lnTo>
                  <a:lnTo>
                    <a:pt x="228983" y="43744"/>
                  </a:lnTo>
                  <a:close/>
                  <a:moveTo>
                    <a:pt x="441200" y="89749"/>
                  </a:moveTo>
                  <a:lnTo>
                    <a:pt x="267654" y="6501"/>
                  </a:lnTo>
                  <a:lnTo>
                    <a:pt x="267654" y="6501"/>
                  </a:lnTo>
                  <a:cubicBezTo>
                    <a:pt x="249462" y="-2167"/>
                    <a:pt x="227840" y="-2167"/>
                    <a:pt x="209647" y="6501"/>
                  </a:cubicBezTo>
                  <a:lnTo>
                    <a:pt x="36102" y="89654"/>
                  </a:lnTo>
                  <a:cubicBezTo>
                    <a:pt x="13813" y="100227"/>
                    <a:pt x="2" y="121658"/>
                    <a:pt x="2" y="145566"/>
                  </a:cubicBezTo>
                  <a:lnTo>
                    <a:pt x="2" y="343495"/>
                  </a:lnTo>
                  <a:cubicBezTo>
                    <a:pt x="-189" y="367403"/>
                    <a:pt x="13623" y="388834"/>
                    <a:pt x="35816" y="399693"/>
                  </a:cubicBezTo>
                  <a:lnTo>
                    <a:pt x="209457" y="482941"/>
                  </a:lnTo>
                  <a:cubicBezTo>
                    <a:pt x="218601" y="487323"/>
                    <a:pt x="228507" y="489514"/>
                    <a:pt x="238603" y="489514"/>
                  </a:cubicBezTo>
                  <a:cubicBezTo>
                    <a:pt x="248700" y="489514"/>
                    <a:pt x="258606" y="487323"/>
                    <a:pt x="267750" y="482941"/>
                  </a:cubicBezTo>
                  <a:lnTo>
                    <a:pt x="441295" y="399788"/>
                  </a:lnTo>
                  <a:cubicBezTo>
                    <a:pt x="463584" y="389120"/>
                    <a:pt x="477395" y="367784"/>
                    <a:pt x="477395" y="343876"/>
                  </a:cubicBezTo>
                  <a:lnTo>
                    <a:pt x="477395" y="145661"/>
                  </a:lnTo>
                  <a:cubicBezTo>
                    <a:pt x="477395" y="121753"/>
                    <a:pt x="463584" y="100417"/>
                    <a:pt x="441295" y="89845"/>
                  </a:cubicBezTo>
                </a:path>
              </a:pathLst>
            </a:custGeom>
            <a:solidFill>
              <a:srgbClr val="FFFFFF"/>
            </a:solidFill>
            <a:ln w="0" cap="flat">
              <a:noFill/>
              <a:prstDash val="solid"/>
              <a:miter/>
            </a:ln>
          </p:spPr>
          <p:txBody>
            <a:bodyPr rtlCol="0" anchor="ctr"/>
            <a:lstStyle/>
            <a:p>
              <a:endParaRPr lang="en-US"/>
            </a:p>
          </p:txBody>
        </p:sp>
      </p:grpSp>
      <p:grpSp>
        <p:nvGrpSpPr>
          <p:cNvPr id="56" name="Group 55">
            <a:extLst>
              <a:ext uri="{FF2B5EF4-FFF2-40B4-BE49-F238E27FC236}">
                <a16:creationId xmlns:a16="http://schemas.microsoft.com/office/drawing/2014/main" id="{EA4B380E-0283-92AA-33D7-50D8A9056B5D}"/>
              </a:ext>
            </a:extLst>
          </p:cNvPr>
          <p:cNvGrpSpPr/>
          <p:nvPr/>
        </p:nvGrpSpPr>
        <p:grpSpPr>
          <a:xfrm>
            <a:off x="5094108" y="5046309"/>
            <a:ext cx="952500" cy="952500"/>
            <a:chOff x="7494906" y="3657600"/>
            <a:chExt cx="952500" cy="952500"/>
          </a:xfrm>
        </p:grpSpPr>
        <p:sp>
          <p:nvSpPr>
            <p:cNvPr id="49" name="Freeform: Shape 48">
              <a:extLst>
                <a:ext uri="{FF2B5EF4-FFF2-40B4-BE49-F238E27FC236}">
                  <a16:creationId xmlns:a16="http://schemas.microsoft.com/office/drawing/2014/main" id="{9FB49530-F3E8-8565-A183-28D36B3BBF66}"/>
                </a:ext>
              </a:extLst>
            </p:cNvPr>
            <p:cNvSpPr/>
            <p:nvPr/>
          </p:nvSpPr>
          <p:spPr>
            <a:xfrm>
              <a:off x="7494906" y="3657600"/>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1C28F33-2517-263C-7291-21DB8324DB89}"/>
                </a:ext>
              </a:extLst>
            </p:cNvPr>
            <p:cNvSpPr/>
            <p:nvPr/>
          </p:nvSpPr>
          <p:spPr>
            <a:xfrm>
              <a:off x="7719981" y="3932872"/>
              <a:ext cx="502443" cy="401859"/>
            </a:xfrm>
            <a:custGeom>
              <a:avLst/>
              <a:gdLst>
                <a:gd name="connsiteX0" fmla="*/ 43910 w 502443"/>
                <a:gd name="connsiteY0" fmla="*/ 175832 h 401859"/>
                <a:gd name="connsiteX1" fmla="*/ 62770 w 502443"/>
                <a:gd name="connsiteY1" fmla="*/ 156972 h 401859"/>
                <a:gd name="connsiteX2" fmla="*/ 62770 w 502443"/>
                <a:gd name="connsiteY2" fmla="*/ 43910 h 401859"/>
                <a:gd name="connsiteX3" fmla="*/ 69056 w 502443"/>
                <a:gd name="connsiteY3" fmla="*/ 37624 h 401859"/>
                <a:gd name="connsiteX4" fmla="*/ 433292 w 502443"/>
                <a:gd name="connsiteY4" fmla="*/ 37624 h 401859"/>
                <a:gd name="connsiteX5" fmla="*/ 439579 w 502443"/>
                <a:gd name="connsiteY5" fmla="*/ 43910 h 401859"/>
                <a:gd name="connsiteX6" fmla="*/ 439579 w 502443"/>
                <a:gd name="connsiteY6" fmla="*/ 156972 h 401859"/>
                <a:gd name="connsiteX7" fmla="*/ 458438 w 502443"/>
                <a:gd name="connsiteY7" fmla="*/ 175832 h 401859"/>
                <a:gd name="connsiteX8" fmla="*/ 477298 w 502443"/>
                <a:gd name="connsiteY8" fmla="*/ 156972 h 401859"/>
                <a:gd name="connsiteX9" fmla="*/ 477298 w 502443"/>
                <a:gd name="connsiteY9" fmla="*/ 43910 h 401859"/>
                <a:gd name="connsiteX10" fmla="*/ 433387 w 502443"/>
                <a:gd name="connsiteY10" fmla="*/ 0 h 401859"/>
                <a:gd name="connsiteX11" fmla="*/ 69056 w 502443"/>
                <a:gd name="connsiteY11" fmla="*/ 0 h 401859"/>
                <a:gd name="connsiteX12" fmla="*/ 25146 w 502443"/>
                <a:gd name="connsiteY12" fmla="*/ 43910 h 401859"/>
                <a:gd name="connsiteX13" fmla="*/ 25146 w 502443"/>
                <a:gd name="connsiteY13" fmla="*/ 156972 h 401859"/>
                <a:gd name="connsiteX14" fmla="*/ 44006 w 502443"/>
                <a:gd name="connsiteY14" fmla="*/ 175832 h 401859"/>
                <a:gd name="connsiteX15" fmla="*/ 426910 w 502443"/>
                <a:gd name="connsiteY15" fmla="*/ 200978 h 401859"/>
                <a:gd name="connsiteX16" fmla="*/ 376904 w 502443"/>
                <a:gd name="connsiteY16" fmla="*/ 251174 h 401859"/>
                <a:gd name="connsiteX17" fmla="*/ 426910 w 502443"/>
                <a:gd name="connsiteY17" fmla="*/ 301371 h 401859"/>
                <a:gd name="connsiteX18" fmla="*/ 476917 w 502443"/>
                <a:gd name="connsiteY18" fmla="*/ 251174 h 401859"/>
                <a:gd name="connsiteX19" fmla="*/ 426910 w 502443"/>
                <a:gd name="connsiteY19" fmla="*/ 200978 h 401859"/>
                <a:gd name="connsiteX20" fmla="*/ 269748 w 502443"/>
                <a:gd name="connsiteY20" fmla="*/ 326517 h 401859"/>
                <a:gd name="connsiteX21" fmla="*/ 232505 w 502443"/>
                <a:gd name="connsiteY21" fmla="*/ 326517 h 401859"/>
                <a:gd name="connsiteX22" fmla="*/ 175832 w 502443"/>
                <a:gd name="connsiteY22" fmla="*/ 385096 h 401859"/>
                <a:gd name="connsiteX23" fmla="*/ 192215 w 502443"/>
                <a:gd name="connsiteY23" fmla="*/ 401860 h 401859"/>
                <a:gd name="connsiteX24" fmla="*/ 310229 w 502443"/>
                <a:gd name="connsiteY24" fmla="*/ 401860 h 401859"/>
                <a:gd name="connsiteX25" fmla="*/ 326612 w 502443"/>
                <a:gd name="connsiteY25" fmla="*/ 385096 h 401859"/>
                <a:gd name="connsiteX26" fmla="*/ 269939 w 502443"/>
                <a:gd name="connsiteY26" fmla="*/ 326517 h 401859"/>
                <a:gd name="connsiteX27" fmla="*/ 445580 w 502443"/>
                <a:gd name="connsiteY27" fmla="*/ 326517 h 401859"/>
                <a:gd name="connsiteX28" fmla="*/ 408337 w 502443"/>
                <a:gd name="connsiteY28" fmla="*/ 326517 h 401859"/>
                <a:gd name="connsiteX29" fmla="*/ 351663 w 502443"/>
                <a:gd name="connsiteY29" fmla="*/ 385096 h 401859"/>
                <a:gd name="connsiteX30" fmla="*/ 368046 w 502443"/>
                <a:gd name="connsiteY30" fmla="*/ 401860 h 401859"/>
                <a:gd name="connsiteX31" fmla="*/ 486061 w 502443"/>
                <a:gd name="connsiteY31" fmla="*/ 401860 h 401859"/>
                <a:gd name="connsiteX32" fmla="*/ 502444 w 502443"/>
                <a:gd name="connsiteY32" fmla="*/ 385096 h 401859"/>
                <a:gd name="connsiteX33" fmla="*/ 445770 w 502443"/>
                <a:gd name="connsiteY33" fmla="*/ 326517 h 401859"/>
                <a:gd name="connsiteX34" fmla="*/ 201073 w 502443"/>
                <a:gd name="connsiteY34" fmla="*/ 251174 h 401859"/>
                <a:gd name="connsiteX35" fmla="*/ 251079 w 502443"/>
                <a:gd name="connsiteY35" fmla="*/ 301371 h 401859"/>
                <a:gd name="connsiteX36" fmla="*/ 301085 w 502443"/>
                <a:gd name="connsiteY36" fmla="*/ 251174 h 401859"/>
                <a:gd name="connsiteX37" fmla="*/ 251079 w 502443"/>
                <a:gd name="connsiteY37" fmla="*/ 200978 h 401859"/>
                <a:gd name="connsiteX38" fmla="*/ 201073 w 502443"/>
                <a:gd name="connsiteY38" fmla="*/ 251174 h 401859"/>
                <a:gd name="connsiteX39" fmla="*/ 93917 w 502443"/>
                <a:gd name="connsiteY39" fmla="*/ 326517 h 401859"/>
                <a:gd name="connsiteX40" fmla="*/ 56674 w 502443"/>
                <a:gd name="connsiteY40" fmla="*/ 326517 h 401859"/>
                <a:gd name="connsiteX41" fmla="*/ 0 w 502443"/>
                <a:gd name="connsiteY41" fmla="*/ 385096 h 401859"/>
                <a:gd name="connsiteX42" fmla="*/ 16383 w 502443"/>
                <a:gd name="connsiteY42" fmla="*/ 401860 h 401859"/>
                <a:gd name="connsiteX43" fmla="*/ 134398 w 502443"/>
                <a:gd name="connsiteY43" fmla="*/ 401860 h 401859"/>
                <a:gd name="connsiteX44" fmla="*/ 150781 w 502443"/>
                <a:gd name="connsiteY44" fmla="*/ 385096 h 401859"/>
                <a:gd name="connsiteX45" fmla="*/ 94107 w 502443"/>
                <a:gd name="connsiteY45" fmla="*/ 326517 h 401859"/>
                <a:gd name="connsiteX46" fmla="*/ 25241 w 502443"/>
                <a:gd name="connsiteY46" fmla="*/ 251174 h 401859"/>
                <a:gd name="connsiteX47" fmla="*/ 75248 w 502443"/>
                <a:gd name="connsiteY47" fmla="*/ 301371 h 401859"/>
                <a:gd name="connsiteX48" fmla="*/ 125254 w 502443"/>
                <a:gd name="connsiteY48" fmla="*/ 251174 h 401859"/>
                <a:gd name="connsiteX49" fmla="*/ 75248 w 502443"/>
                <a:gd name="connsiteY49" fmla="*/ 200978 h 401859"/>
                <a:gd name="connsiteX50" fmla="*/ 25241 w 502443"/>
                <a:gd name="connsiteY50" fmla="*/ 251174 h 4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02443" h="401859">
                  <a:moveTo>
                    <a:pt x="43910" y="175832"/>
                  </a:moveTo>
                  <a:cubicBezTo>
                    <a:pt x="54293" y="175832"/>
                    <a:pt x="62770" y="167354"/>
                    <a:pt x="62770" y="156972"/>
                  </a:cubicBezTo>
                  <a:lnTo>
                    <a:pt x="62770" y="43910"/>
                  </a:lnTo>
                  <a:cubicBezTo>
                    <a:pt x="62770" y="40481"/>
                    <a:pt x="65627" y="37624"/>
                    <a:pt x="69056" y="37624"/>
                  </a:cubicBezTo>
                  <a:lnTo>
                    <a:pt x="433292" y="37624"/>
                  </a:lnTo>
                  <a:cubicBezTo>
                    <a:pt x="436721" y="37624"/>
                    <a:pt x="439579" y="40481"/>
                    <a:pt x="439579" y="43910"/>
                  </a:cubicBezTo>
                  <a:lnTo>
                    <a:pt x="439579" y="156972"/>
                  </a:lnTo>
                  <a:cubicBezTo>
                    <a:pt x="439579" y="167354"/>
                    <a:pt x="448056" y="175832"/>
                    <a:pt x="458438" y="175832"/>
                  </a:cubicBezTo>
                  <a:cubicBezTo>
                    <a:pt x="468821" y="175832"/>
                    <a:pt x="477298" y="167354"/>
                    <a:pt x="477298" y="156972"/>
                  </a:cubicBezTo>
                  <a:lnTo>
                    <a:pt x="477298" y="43910"/>
                  </a:lnTo>
                  <a:cubicBezTo>
                    <a:pt x="477298" y="19621"/>
                    <a:pt x="457581" y="0"/>
                    <a:pt x="433387" y="0"/>
                  </a:cubicBezTo>
                  <a:lnTo>
                    <a:pt x="69056" y="0"/>
                  </a:lnTo>
                  <a:cubicBezTo>
                    <a:pt x="44768" y="0"/>
                    <a:pt x="25146" y="19717"/>
                    <a:pt x="25146" y="43910"/>
                  </a:cubicBezTo>
                  <a:lnTo>
                    <a:pt x="25146" y="156972"/>
                  </a:lnTo>
                  <a:cubicBezTo>
                    <a:pt x="25146" y="167354"/>
                    <a:pt x="33623" y="175832"/>
                    <a:pt x="44006" y="175832"/>
                  </a:cubicBezTo>
                  <a:close/>
                  <a:moveTo>
                    <a:pt x="426910" y="200978"/>
                  </a:moveTo>
                  <a:cubicBezTo>
                    <a:pt x="399288" y="201073"/>
                    <a:pt x="376904" y="223552"/>
                    <a:pt x="376904" y="251174"/>
                  </a:cubicBezTo>
                  <a:cubicBezTo>
                    <a:pt x="376904" y="278797"/>
                    <a:pt x="399288" y="301276"/>
                    <a:pt x="426910" y="301371"/>
                  </a:cubicBezTo>
                  <a:cubicBezTo>
                    <a:pt x="454533" y="301276"/>
                    <a:pt x="476917" y="278797"/>
                    <a:pt x="476917" y="251174"/>
                  </a:cubicBezTo>
                  <a:cubicBezTo>
                    <a:pt x="476917" y="223552"/>
                    <a:pt x="454533" y="201073"/>
                    <a:pt x="426910" y="200978"/>
                  </a:cubicBezTo>
                  <a:close/>
                  <a:moveTo>
                    <a:pt x="269748" y="326517"/>
                  </a:moveTo>
                  <a:lnTo>
                    <a:pt x="232505" y="326517"/>
                  </a:lnTo>
                  <a:cubicBezTo>
                    <a:pt x="201263" y="326517"/>
                    <a:pt x="175832" y="352806"/>
                    <a:pt x="175832" y="385096"/>
                  </a:cubicBezTo>
                  <a:cubicBezTo>
                    <a:pt x="175832" y="394335"/>
                    <a:pt x="183166" y="401860"/>
                    <a:pt x="192215" y="401860"/>
                  </a:cubicBezTo>
                  <a:lnTo>
                    <a:pt x="310229" y="401860"/>
                  </a:lnTo>
                  <a:cubicBezTo>
                    <a:pt x="319278" y="401860"/>
                    <a:pt x="326612" y="394335"/>
                    <a:pt x="326612" y="385096"/>
                  </a:cubicBezTo>
                  <a:cubicBezTo>
                    <a:pt x="326612" y="352806"/>
                    <a:pt x="301181" y="326517"/>
                    <a:pt x="269939" y="326517"/>
                  </a:cubicBezTo>
                  <a:close/>
                  <a:moveTo>
                    <a:pt x="445580" y="326517"/>
                  </a:moveTo>
                  <a:lnTo>
                    <a:pt x="408337" y="326517"/>
                  </a:lnTo>
                  <a:cubicBezTo>
                    <a:pt x="377095" y="326517"/>
                    <a:pt x="351663" y="352806"/>
                    <a:pt x="351663" y="385096"/>
                  </a:cubicBezTo>
                  <a:cubicBezTo>
                    <a:pt x="351663" y="394335"/>
                    <a:pt x="358997" y="401860"/>
                    <a:pt x="368046" y="401860"/>
                  </a:cubicBezTo>
                  <a:lnTo>
                    <a:pt x="486061" y="401860"/>
                  </a:lnTo>
                  <a:cubicBezTo>
                    <a:pt x="495110" y="401860"/>
                    <a:pt x="502444" y="394335"/>
                    <a:pt x="502444" y="385096"/>
                  </a:cubicBezTo>
                  <a:cubicBezTo>
                    <a:pt x="502444" y="352806"/>
                    <a:pt x="477012" y="326517"/>
                    <a:pt x="445770" y="326517"/>
                  </a:cubicBezTo>
                  <a:close/>
                  <a:moveTo>
                    <a:pt x="201073" y="251174"/>
                  </a:moveTo>
                  <a:cubicBezTo>
                    <a:pt x="201073" y="278892"/>
                    <a:pt x="223457" y="301276"/>
                    <a:pt x="251079" y="301371"/>
                  </a:cubicBezTo>
                  <a:cubicBezTo>
                    <a:pt x="278702" y="301276"/>
                    <a:pt x="301085" y="278797"/>
                    <a:pt x="301085" y="251174"/>
                  </a:cubicBezTo>
                  <a:cubicBezTo>
                    <a:pt x="301085" y="223552"/>
                    <a:pt x="278702" y="201073"/>
                    <a:pt x="251079" y="200978"/>
                  </a:cubicBezTo>
                  <a:cubicBezTo>
                    <a:pt x="223457" y="201073"/>
                    <a:pt x="201073" y="223552"/>
                    <a:pt x="201073" y="251174"/>
                  </a:cubicBezTo>
                  <a:close/>
                  <a:moveTo>
                    <a:pt x="93917" y="326517"/>
                  </a:moveTo>
                  <a:lnTo>
                    <a:pt x="56674" y="326517"/>
                  </a:lnTo>
                  <a:cubicBezTo>
                    <a:pt x="25432" y="326517"/>
                    <a:pt x="0" y="352806"/>
                    <a:pt x="0" y="385096"/>
                  </a:cubicBezTo>
                  <a:cubicBezTo>
                    <a:pt x="0" y="394335"/>
                    <a:pt x="7334" y="401860"/>
                    <a:pt x="16383" y="401860"/>
                  </a:cubicBezTo>
                  <a:lnTo>
                    <a:pt x="134398" y="401860"/>
                  </a:lnTo>
                  <a:cubicBezTo>
                    <a:pt x="143447" y="401860"/>
                    <a:pt x="150781" y="394335"/>
                    <a:pt x="150781" y="385096"/>
                  </a:cubicBezTo>
                  <a:cubicBezTo>
                    <a:pt x="150781" y="352806"/>
                    <a:pt x="125349" y="326517"/>
                    <a:pt x="94107" y="326517"/>
                  </a:cubicBezTo>
                  <a:close/>
                  <a:moveTo>
                    <a:pt x="25241" y="251174"/>
                  </a:moveTo>
                  <a:cubicBezTo>
                    <a:pt x="25241" y="278892"/>
                    <a:pt x="47625" y="301276"/>
                    <a:pt x="75248" y="301371"/>
                  </a:cubicBezTo>
                  <a:cubicBezTo>
                    <a:pt x="102870" y="301276"/>
                    <a:pt x="125254" y="278797"/>
                    <a:pt x="125254" y="251174"/>
                  </a:cubicBezTo>
                  <a:cubicBezTo>
                    <a:pt x="125254" y="223552"/>
                    <a:pt x="102870" y="201073"/>
                    <a:pt x="75248" y="200978"/>
                  </a:cubicBezTo>
                  <a:cubicBezTo>
                    <a:pt x="47625" y="201073"/>
                    <a:pt x="25241" y="223552"/>
                    <a:pt x="25241" y="251174"/>
                  </a:cubicBezTo>
                  <a:close/>
                </a:path>
              </a:pathLst>
            </a:custGeom>
            <a:solidFill>
              <a:srgbClr val="FFFFFF"/>
            </a:solidFill>
            <a:ln w="0"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D44119FC-3A1C-481E-071C-9CF91920CAB9}"/>
              </a:ext>
            </a:extLst>
          </p:cNvPr>
          <p:cNvGrpSpPr/>
          <p:nvPr/>
        </p:nvGrpSpPr>
        <p:grpSpPr>
          <a:xfrm>
            <a:off x="8797401" y="5046309"/>
            <a:ext cx="952500" cy="952500"/>
            <a:chOff x="9009926" y="3447143"/>
            <a:chExt cx="952500" cy="952500"/>
          </a:xfrm>
        </p:grpSpPr>
        <p:sp>
          <p:nvSpPr>
            <p:cNvPr id="52" name="Freeform: Shape 51">
              <a:extLst>
                <a:ext uri="{FF2B5EF4-FFF2-40B4-BE49-F238E27FC236}">
                  <a16:creationId xmlns:a16="http://schemas.microsoft.com/office/drawing/2014/main" id="{2AEAAE7E-16C2-72E8-1EF2-990A548BD0E9}"/>
                </a:ext>
              </a:extLst>
            </p:cNvPr>
            <p:cNvSpPr/>
            <p:nvPr/>
          </p:nvSpPr>
          <p:spPr>
            <a:xfrm>
              <a:off x="9009926" y="3447143"/>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C21B9FE2-2984-1504-F740-1A278A4234D2}"/>
                </a:ext>
              </a:extLst>
            </p:cNvPr>
            <p:cNvSpPr/>
            <p:nvPr/>
          </p:nvSpPr>
          <p:spPr>
            <a:xfrm>
              <a:off x="9189472" y="3683267"/>
              <a:ext cx="621030" cy="434720"/>
            </a:xfrm>
            <a:custGeom>
              <a:avLst/>
              <a:gdLst>
                <a:gd name="connsiteX0" fmla="*/ 605504 w 621030"/>
                <a:gd name="connsiteY0" fmla="*/ 341567 h 434720"/>
                <a:gd name="connsiteX1" fmla="*/ 15526 w 621030"/>
                <a:gd name="connsiteY1" fmla="*/ 341567 h 434720"/>
                <a:gd name="connsiteX2" fmla="*/ 0 w 621030"/>
                <a:gd name="connsiteY2" fmla="*/ 357092 h 434720"/>
                <a:gd name="connsiteX3" fmla="*/ 0 w 621030"/>
                <a:gd name="connsiteY3" fmla="*/ 372618 h 434720"/>
                <a:gd name="connsiteX4" fmla="*/ 62103 w 621030"/>
                <a:gd name="connsiteY4" fmla="*/ 434721 h 434720"/>
                <a:gd name="connsiteX5" fmla="*/ 558927 w 621030"/>
                <a:gd name="connsiteY5" fmla="*/ 434721 h 434720"/>
                <a:gd name="connsiteX6" fmla="*/ 621030 w 621030"/>
                <a:gd name="connsiteY6" fmla="*/ 372618 h 434720"/>
                <a:gd name="connsiteX7" fmla="*/ 621030 w 621030"/>
                <a:gd name="connsiteY7" fmla="*/ 357092 h 434720"/>
                <a:gd name="connsiteX8" fmla="*/ 605504 w 621030"/>
                <a:gd name="connsiteY8" fmla="*/ 341567 h 434720"/>
                <a:gd name="connsiteX9" fmla="*/ 558927 w 621030"/>
                <a:gd name="connsiteY9" fmla="*/ 403669 h 434720"/>
                <a:gd name="connsiteX10" fmla="*/ 62103 w 621030"/>
                <a:gd name="connsiteY10" fmla="*/ 403669 h 434720"/>
                <a:gd name="connsiteX11" fmla="*/ 31052 w 621030"/>
                <a:gd name="connsiteY11" fmla="*/ 372618 h 434720"/>
                <a:gd name="connsiteX12" fmla="*/ 589979 w 621030"/>
                <a:gd name="connsiteY12" fmla="*/ 372618 h 434720"/>
                <a:gd name="connsiteX13" fmla="*/ 558927 w 621030"/>
                <a:gd name="connsiteY13" fmla="*/ 403669 h 434720"/>
                <a:gd name="connsiteX14" fmla="*/ 77629 w 621030"/>
                <a:gd name="connsiteY14" fmla="*/ 310515 h 434720"/>
                <a:gd name="connsiteX15" fmla="*/ 93154 w 621030"/>
                <a:gd name="connsiteY15" fmla="*/ 294989 h 434720"/>
                <a:gd name="connsiteX16" fmla="*/ 93154 w 621030"/>
                <a:gd name="connsiteY16" fmla="*/ 62103 h 434720"/>
                <a:gd name="connsiteX17" fmla="*/ 124206 w 621030"/>
                <a:gd name="connsiteY17" fmla="*/ 31051 h 434720"/>
                <a:gd name="connsiteX18" fmla="*/ 496824 w 621030"/>
                <a:gd name="connsiteY18" fmla="*/ 31051 h 434720"/>
                <a:gd name="connsiteX19" fmla="*/ 527875 w 621030"/>
                <a:gd name="connsiteY19" fmla="*/ 62103 h 434720"/>
                <a:gd name="connsiteX20" fmla="*/ 527875 w 621030"/>
                <a:gd name="connsiteY20" fmla="*/ 294989 h 434720"/>
                <a:gd name="connsiteX21" fmla="*/ 543401 w 621030"/>
                <a:gd name="connsiteY21" fmla="*/ 310515 h 434720"/>
                <a:gd name="connsiteX22" fmla="*/ 558927 w 621030"/>
                <a:gd name="connsiteY22" fmla="*/ 294989 h 434720"/>
                <a:gd name="connsiteX23" fmla="*/ 558927 w 621030"/>
                <a:gd name="connsiteY23" fmla="*/ 62103 h 434720"/>
                <a:gd name="connsiteX24" fmla="*/ 496824 w 621030"/>
                <a:gd name="connsiteY24" fmla="*/ 0 h 434720"/>
                <a:gd name="connsiteX25" fmla="*/ 124206 w 621030"/>
                <a:gd name="connsiteY25" fmla="*/ 0 h 434720"/>
                <a:gd name="connsiteX26" fmla="*/ 62103 w 621030"/>
                <a:gd name="connsiteY26" fmla="*/ 62103 h 434720"/>
                <a:gd name="connsiteX27" fmla="*/ 62103 w 621030"/>
                <a:gd name="connsiteY27" fmla="*/ 294989 h 434720"/>
                <a:gd name="connsiteX28" fmla="*/ 77629 w 621030"/>
                <a:gd name="connsiteY28" fmla="*/ 310515 h 43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030" h="434720">
                  <a:moveTo>
                    <a:pt x="605504" y="341567"/>
                  </a:moveTo>
                  <a:lnTo>
                    <a:pt x="15526" y="341567"/>
                  </a:lnTo>
                  <a:cubicBezTo>
                    <a:pt x="7048" y="341567"/>
                    <a:pt x="0" y="348615"/>
                    <a:pt x="0" y="357092"/>
                  </a:cubicBezTo>
                  <a:lnTo>
                    <a:pt x="0" y="372618"/>
                  </a:lnTo>
                  <a:cubicBezTo>
                    <a:pt x="0" y="406813"/>
                    <a:pt x="27908" y="434721"/>
                    <a:pt x="62103" y="434721"/>
                  </a:cubicBezTo>
                  <a:lnTo>
                    <a:pt x="558927" y="434721"/>
                  </a:lnTo>
                  <a:cubicBezTo>
                    <a:pt x="593122" y="434721"/>
                    <a:pt x="621030" y="406813"/>
                    <a:pt x="621030" y="372618"/>
                  </a:cubicBezTo>
                  <a:lnTo>
                    <a:pt x="621030" y="357092"/>
                  </a:lnTo>
                  <a:cubicBezTo>
                    <a:pt x="621030" y="348615"/>
                    <a:pt x="613982" y="341567"/>
                    <a:pt x="605504" y="341567"/>
                  </a:cubicBezTo>
                  <a:close/>
                  <a:moveTo>
                    <a:pt x="558927" y="403669"/>
                  </a:moveTo>
                  <a:lnTo>
                    <a:pt x="62103" y="403669"/>
                  </a:lnTo>
                  <a:cubicBezTo>
                    <a:pt x="44958" y="403669"/>
                    <a:pt x="31052" y="389763"/>
                    <a:pt x="31052" y="372618"/>
                  </a:cubicBezTo>
                  <a:lnTo>
                    <a:pt x="589979" y="372618"/>
                  </a:lnTo>
                  <a:cubicBezTo>
                    <a:pt x="589979" y="389763"/>
                    <a:pt x="576072" y="403669"/>
                    <a:pt x="558927" y="403669"/>
                  </a:cubicBezTo>
                  <a:close/>
                  <a:moveTo>
                    <a:pt x="77629" y="310515"/>
                  </a:moveTo>
                  <a:cubicBezTo>
                    <a:pt x="86201" y="310515"/>
                    <a:pt x="93154" y="303562"/>
                    <a:pt x="93154" y="294989"/>
                  </a:cubicBezTo>
                  <a:lnTo>
                    <a:pt x="93154" y="62103"/>
                  </a:lnTo>
                  <a:cubicBezTo>
                    <a:pt x="93154" y="44958"/>
                    <a:pt x="107061" y="31051"/>
                    <a:pt x="124206" y="31051"/>
                  </a:cubicBezTo>
                  <a:lnTo>
                    <a:pt x="496824" y="31051"/>
                  </a:lnTo>
                  <a:cubicBezTo>
                    <a:pt x="513969" y="31051"/>
                    <a:pt x="527875" y="44958"/>
                    <a:pt x="527875" y="62103"/>
                  </a:cubicBezTo>
                  <a:lnTo>
                    <a:pt x="527875" y="294989"/>
                  </a:lnTo>
                  <a:cubicBezTo>
                    <a:pt x="527875" y="303562"/>
                    <a:pt x="534829" y="310515"/>
                    <a:pt x="543401" y="310515"/>
                  </a:cubicBezTo>
                  <a:cubicBezTo>
                    <a:pt x="551974" y="310515"/>
                    <a:pt x="558927" y="303562"/>
                    <a:pt x="558927" y="294989"/>
                  </a:cubicBezTo>
                  <a:lnTo>
                    <a:pt x="558927" y="62103"/>
                  </a:lnTo>
                  <a:cubicBezTo>
                    <a:pt x="558927" y="27908"/>
                    <a:pt x="531114" y="0"/>
                    <a:pt x="496824" y="0"/>
                  </a:cubicBezTo>
                  <a:lnTo>
                    <a:pt x="124206" y="0"/>
                  </a:lnTo>
                  <a:cubicBezTo>
                    <a:pt x="89916" y="0"/>
                    <a:pt x="62103" y="27908"/>
                    <a:pt x="62103" y="62103"/>
                  </a:cubicBezTo>
                  <a:lnTo>
                    <a:pt x="62103" y="294989"/>
                  </a:lnTo>
                  <a:cubicBezTo>
                    <a:pt x="62103" y="303562"/>
                    <a:pt x="69056" y="310515"/>
                    <a:pt x="77629" y="310515"/>
                  </a:cubicBezTo>
                  <a:close/>
                </a:path>
              </a:pathLst>
            </a:custGeom>
            <a:solidFill>
              <a:srgbClr val="FFFFFF"/>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2A15E48-1106-3C83-FE86-2EA895825235}"/>
                </a:ext>
              </a:extLst>
            </p:cNvPr>
            <p:cNvSpPr/>
            <p:nvPr/>
          </p:nvSpPr>
          <p:spPr>
            <a:xfrm>
              <a:off x="9409956" y="3784208"/>
              <a:ext cx="176442" cy="181594"/>
            </a:xfrm>
            <a:custGeom>
              <a:avLst/>
              <a:gdLst>
                <a:gd name="connsiteX0" fmla="*/ 160326 w 176442"/>
                <a:gd name="connsiteY0" fmla="*/ 83844 h 181594"/>
                <a:gd name="connsiteX1" fmla="*/ 172041 w 176442"/>
                <a:gd name="connsiteY1" fmla="*/ 77081 h 181594"/>
                <a:gd name="connsiteX2" fmla="*/ 176137 w 176442"/>
                <a:gd name="connsiteY2" fmla="*/ 67175 h 181594"/>
                <a:gd name="connsiteX3" fmla="*/ 152610 w 176442"/>
                <a:gd name="connsiteY3" fmla="*/ 26599 h 181594"/>
                <a:gd name="connsiteX4" fmla="*/ 141942 w 176442"/>
                <a:gd name="connsiteY4" fmla="*/ 25170 h 181594"/>
                <a:gd name="connsiteX5" fmla="*/ 130322 w 176442"/>
                <a:gd name="connsiteY5" fmla="*/ 31933 h 181594"/>
                <a:gd name="connsiteX6" fmla="*/ 118225 w 176442"/>
                <a:gd name="connsiteY6" fmla="*/ 24979 h 181594"/>
                <a:gd name="connsiteX7" fmla="*/ 118225 w 176442"/>
                <a:gd name="connsiteY7" fmla="*/ 11549 h 181594"/>
                <a:gd name="connsiteX8" fmla="*/ 111653 w 176442"/>
                <a:gd name="connsiteY8" fmla="*/ 3072 h 181594"/>
                <a:gd name="connsiteX9" fmla="*/ 64790 w 176442"/>
                <a:gd name="connsiteY9" fmla="*/ 3072 h 181594"/>
                <a:gd name="connsiteX10" fmla="*/ 58218 w 176442"/>
                <a:gd name="connsiteY10" fmla="*/ 11549 h 181594"/>
                <a:gd name="connsiteX11" fmla="*/ 58218 w 176442"/>
                <a:gd name="connsiteY11" fmla="*/ 24979 h 181594"/>
                <a:gd name="connsiteX12" fmla="*/ 46121 w 176442"/>
                <a:gd name="connsiteY12" fmla="*/ 31933 h 181594"/>
                <a:gd name="connsiteX13" fmla="*/ 34500 w 176442"/>
                <a:gd name="connsiteY13" fmla="*/ 25170 h 181594"/>
                <a:gd name="connsiteX14" fmla="*/ 23832 w 176442"/>
                <a:gd name="connsiteY14" fmla="*/ 26599 h 181594"/>
                <a:gd name="connsiteX15" fmla="*/ 306 w 176442"/>
                <a:gd name="connsiteY15" fmla="*/ 67175 h 181594"/>
                <a:gd name="connsiteX16" fmla="*/ 4401 w 176442"/>
                <a:gd name="connsiteY16" fmla="*/ 77081 h 181594"/>
                <a:gd name="connsiteX17" fmla="*/ 16117 w 176442"/>
                <a:gd name="connsiteY17" fmla="*/ 83844 h 181594"/>
                <a:gd name="connsiteX18" fmla="*/ 16117 w 176442"/>
                <a:gd name="connsiteY18" fmla="*/ 97750 h 181594"/>
                <a:gd name="connsiteX19" fmla="*/ 4401 w 176442"/>
                <a:gd name="connsiteY19" fmla="*/ 104513 h 181594"/>
                <a:gd name="connsiteX20" fmla="*/ 306 w 176442"/>
                <a:gd name="connsiteY20" fmla="*/ 114419 h 181594"/>
                <a:gd name="connsiteX21" fmla="*/ 23832 w 176442"/>
                <a:gd name="connsiteY21" fmla="*/ 154996 h 181594"/>
                <a:gd name="connsiteX22" fmla="*/ 34500 w 176442"/>
                <a:gd name="connsiteY22" fmla="*/ 156424 h 181594"/>
                <a:gd name="connsiteX23" fmla="*/ 46121 w 176442"/>
                <a:gd name="connsiteY23" fmla="*/ 149662 h 181594"/>
                <a:gd name="connsiteX24" fmla="*/ 58218 w 176442"/>
                <a:gd name="connsiteY24" fmla="*/ 156615 h 181594"/>
                <a:gd name="connsiteX25" fmla="*/ 58218 w 176442"/>
                <a:gd name="connsiteY25" fmla="*/ 170045 h 181594"/>
                <a:gd name="connsiteX26" fmla="*/ 64790 w 176442"/>
                <a:gd name="connsiteY26" fmla="*/ 178522 h 181594"/>
                <a:gd name="connsiteX27" fmla="*/ 111653 w 176442"/>
                <a:gd name="connsiteY27" fmla="*/ 178522 h 181594"/>
                <a:gd name="connsiteX28" fmla="*/ 118225 w 176442"/>
                <a:gd name="connsiteY28" fmla="*/ 170045 h 181594"/>
                <a:gd name="connsiteX29" fmla="*/ 118225 w 176442"/>
                <a:gd name="connsiteY29" fmla="*/ 156615 h 181594"/>
                <a:gd name="connsiteX30" fmla="*/ 130322 w 176442"/>
                <a:gd name="connsiteY30" fmla="*/ 149662 h 181594"/>
                <a:gd name="connsiteX31" fmla="*/ 141942 w 176442"/>
                <a:gd name="connsiteY31" fmla="*/ 156424 h 181594"/>
                <a:gd name="connsiteX32" fmla="*/ 152610 w 176442"/>
                <a:gd name="connsiteY32" fmla="*/ 154996 h 181594"/>
                <a:gd name="connsiteX33" fmla="*/ 176137 w 176442"/>
                <a:gd name="connsiteY33" fmla="*/ 114419 h 181594"/>
                <a:gd name="connsiteX34" fmla="*/ 172041 w 176442"/>
                <a:gd name="connsiteY34" fmla="*/ 104513 h 181594"/>
                <a:gd name="connsiteX35" fmla="*/ 160326 w 176442"/>
                <a:gd name="connsiteY35" fmla="*/ 97750 h 181594"/>
                <a:gd name="connsiteX36" fmla="*/ 160326 w 176442"/>
                <a:gd name="connsiteY36" fmla="*/ 83844 h 181594"/>
                <a:gd name="connsiteX37" fmla="*/ 140990 w 176442"/>
                <a:gd name="connsiteY37" fmla="*/ 106990 h 181594"/>
                <a:gd name="connsiteX38" fmla="*/ 157087 w 176442"/>
                <a:gd name="connsiteY38" fmla="*/ 116229 h 181594"/>
                <a:gd name="connsiteX39" fmla="*/ 144705 w 176442"/>
                <a:gd name="connsiteY39" fmla="*/ 137660 h 181594"/>
                <a:gd name="connsiteX40" fmla="*/ 128607 w 176442"/>
                <a:gd name="connsiteY40" fmla="*/ 128421 h 181594"/>
                <a:gd name="connsiteX41" fmla="*/ 100699 w 176442"/>
                <a:gd name="connsiteY41" fmla="*/ 144518 h 181594"/>
                <a:gd name="connsiteX42" fmla="*/ 100699 w 176442"/>
                <a:gd name="connsiteY42" fmla="*/ 163092 h 181594"/>
                <a:gd name="connsiteX43" fmla="*/ 75934 w 176442"/>
                <a:gd name="connsiteY43" fmla="*/ 163092 h 181594"/>
                <a:gd name="connsiteX44" fmla="*/ 75934 w 176442"/>
                <a:gd name="connsiteY44" fmla="*/ 144518 h 181594"/>
                <a:gd name="connsiteX45" fmla="*/ 48026 w 176442"/>
                <a:gd name="connsiteY45" fmla="*/ 128421 h 181594"/>
                <a:gd name="connsiteX46" fmla="*/ 31929 w 176442"/>
                <a:gd name="connsiteY46" fmla="*/ 137660 h 181594"/>
                <a:gd name="connsiteX47" fmla="*/ 19546 w 176442"/>
                <a:gd name="connsiteY47" fmla="*/ 116229 h 181594"/>
                <a:gd name="connsiteX48" fmla="*/ 35643 w 176442"/>
                <a:gd name="connsiteY48" fmla="*/ 106990 h 181594"/>
                <a:gd name="connsiteX49" fmla="*/ 35643 w 176442"/>
                <a:gd name="connsiteY49" fmla="*/ 74700 h 181594"/>
                <a:gd name="connsiteX50" fmla="*/ 19546 w 176442"/>
                <a:gd name="connsiteY50" fmla="*/ 65461 h 181594"/>
                <a:gd name="connsiteX51" fmla="*/ 31929 w 176442"/>
                <a:gd name="connsiteY51" fmla="*/ 44029 h 181594"/>
                <a:gd name="connsiteX52" fmla="*/ 48026 w 176442"/>
                <a:gd name="connsiteY52" fmla="*/ 53269 h 181594"/>
                <a:gd name="connsiteX53" fmla="*/ 75934 w 176442"/>
                <a:gd name="connsiteY53" fmla="*/ 37171 h 181594"/>
                <a:gd name="connsiteX54" fmla="*/ 75934 w 176442"/>
                <a:gd name="connsiteY54" fmla="*/ 18598 h 181594"/>
                <a:gd name="connsiteX55" fmla="*/ 100699 w 176442"/>
                <a:gd name="connsiteY55" fmla="*/ 18598 h 181594"/>
                <a:gd name="connsiteX56" fmla="*/ 100699 w 176442"/>
                <a:gd name="connsiteY56" fmla="*/ 37171 h 181594"/>
                <a:gd name="connsiteX57" fmla="*/ 128607 w 176442"/>
                <a:gd name="connsiteY57" fmla="*/ 53269 h 181594"/>
                <a:gd name="connsiteX58" fmla="*/ 144705 w 176442"/>
                <a:gd name="connsiteY58" fmla="*/ 44029 h 181594"/>
                <a:gd name="connsiteX59" fmla="*/ 157087 w 176442"/>
                <a:gd name="connsiteY59" fmla="*/ 65461 h 181594"/>
                <a:gd name="connsiteX60" fmla="*/ 140990 w 176442"/>
                <a:gd name="connsiteY60" fmla="*/ 74700 h 181594"/>
                <a:gd name="connsiteX61" fmla="*/ 140990 w 176442"/>
                <a:gd name="connsiteY61" fmla="*/ 106990 h 181594"/>
                <a:gd name="connsiteX62" fmla="*/ 140990 w 176442"/>
                <a:gd name="connsiteY62" fmla="*/ 106990 h 181594"/>
                <a:gd name="connsiteX63" fmla="*/ 88221 w 176442"/>
                <a:gd name="connsiteY63" fmla="*/ 55650 h 181594"/>
                <a:gd name="connsiteX64" fmla="*/ 52979 w 176442"/>
                <a:gd name="connsiteY64" fmla="*/ 90892 h 181594"/>
                <a:gd name="connsiteX65" fmla="*/ 88221 w 176442"/>
                <a:gd name="connsiteY65" fmla="*/ 126135 h 181594"/>
                <a:gd name="connsiteX66" fmla="*/ 123464 w 176442"/>
                <a:gd name="connsiteY66" fmla="*/ 90892 h 181594"/>
                <a:gd name="connsiteX67" fmla="*/ 88221 w 176442"/>
                <a:gd name="connsiteY67" fmla="*/ 55650 h 181594"/>
                <a:gd name="connsiteX68" fmla="*/ 88221 w 176442"/>
                <a:gd name="connsiteY68" fmla="*/ 108418 h 181594"/>
                <a:gd name="connsiteX69" fmla="*/ 70600 w 176442"/>
                <a:gd name="connsiteY69" fmla="*/ 90797 h 181594"/>
                <a:gd name="connsiteX70" fmla="*/ 88221 w 176442"/>
                <a:gd name="connsiteY70" fmla="*/ 73176 h 181594"/>
                <a:gd name="connsiteX71" fmla="*/ 105843 w 176442"/>
                <a:gd name="connsiteY71" fmla="*/ 90797 h 181594"/>
                <a:gd name="connsiteX72" fmla="*/ 88221 w 176442"/>
                <a:gd name="connsiteY72" fmla="*/ 108418 h 18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76442" h="181594">
                  <a:moveTo>
                    <a:pt x="160326" y="83844"/>
                  </a:moveTo>
                  <a:lnTo>
                    <a:pt x="172041" y="77081"/>
                  </a:lnTo>
                  <a:cubicBezTo>
                    <a:pt x="175470" y="75081"/>
                    <a:pt x="177185" y="70985"/>
                    <a:pt x="176137" y="67175"/>
                  </a:cubicBezTo>
                  <a:cubicBezTo>
                    <a:pt x="171946" y="51554"/>
                    <a:pt x="163755" y="37648"/>
                    <a:pt x="152610" y="26599"/>
                  </a:cubicBezTo>
                  <a:cubicBezTo>
                    <a:pt x="149753" y="23741"/>
                    <a:pt x="145467" y="23170"/>
                    <a:pt x="141942" y="25170"/>
                  </a:cubicBezTo>
                  <a:lnTo>
                    <a:pt x="130322" y="31933"/>
                  </a:lnTo>
                  <a:cubicBezTo>
                    <a:pt x="126512" y="29266"/>
                    <a:pt x="122511" y="26884"/>
                    <a:pt x="118225" y="24979"/>
                  </a:cubicBezTo>
                  <a:lnTo>
                    <a:pt x="118225" y="11549"/>
                  </a:lnTo>
                  <a:cubicBezTo>
                    <a:pt x="118225" y="7549"/>
                    <a:pt x="115558" y="4024"/>
                    <a:pt x="111653" y="3072"/>
                  </a:cubicBezTo>
                  <a:cubicBezTo>
                    <a:pt x="96318" y="-1024"/>
                    <a:pt x="80125" y="-1024"/>
                    <a:pt x="64790" y="3072"/>
                  </a:cubicBezTo>
                  <a:cubicBezTo>
                    <a:pt x="60980" y="4120"/>
                    <a:pt x="58218" y="7549"/>
                    <a:pt x="58218" y="11549"/>
                  </a:cubicBezTo>
                  <a:lnTo>
                    <a:pt x="58218" y="24979"/>
                  </a:lnTo>
                  <a:cubicBezTo>
                    <a:pt x="54027" y="26884"/>
                    <a:pt x="49931" y="29266"/>
                    <a:pt x="46121" y="31933"/>
                  </a:cubicBezTo>
                  <a:lnTo>
                    <a:pt x="34500" y="25170"/>
                  </a:lnTo>
                  <a:cubicBezTo>
                    <a:pt x="31071" y="23170"/>
                    <a:pt x="26690" y="23741"/>
                    <a:pt x="23832" y="26599"/>
                  </a:cubicBezTo>
                  <a:cubicBezTo>
                    <a:pt x="12783" y="37648"/>
                    <a:pt x="4497" y="51649"/>
                    <a:pt x="306" y="67175"/>
                  </a:cubicBezTo>
                  <a:cubicBezTo>
                    <a:pt x="-742" y="70985"/>
                    <a:pt x="972" y="75081"/>
                    <a:pt x="4401" y="77081"/>
                  </a:cubicBezTo>
                  <a:lnTo>
                    <a:pt x="16117" y="83844"/>
                  </a:lnTo>
                  <a:cubicBezTo>
                    <a:pt x="15641" y="88511"/>
                    <a:pt x="15641" y="93178"/>
                    <a:pt x="16117" y="97750"/>
                  </a:cubicBezTo>
                  <a:lnTo>
                    <a:pt x="4401" y="104513"/>
                  </a:lnTo>
                  <a:cubicBezTo>
                    <a:pt x="972" y="106513"/>
                    <a:pt x="-742" y="110609"/>
                    <a:pt x="306" y="114419"/>
                  </a:cubicBezTo>
                  <a:cubicBezTo>
                    <a:pt x="4497" y="130040"/>
                    <a:pt x="12688" y="143947"/>
                    <a:pt x="23832" y="154996"/>
                  </a:cubicBezTo>
                  <a:cubicBezTo>
                    <a:pt x="26690" y="157853"/>
                    <a:pt x="30976" y="158425"/>
                    <a:pt x="34500" y="156424"/>
                  </a:cubicBezTo>
                  <a:lnTo>
                    <a:pt x="46121" y="149662"/>
                  </a:lnTo>
                  <a:cubicBezTo>
                    <a:pt x="49931" y="152329"/>
                    <a:pt x="53931" y="154710"/>
                    <a:pt x="58218" y="156615"/>
                  </a:cubicBezTo>
                  <a:lnTo>
                    <a:pt x="58218" y="170045"/>
                  </a:lnTo>
                  <a:cubicBezTo>
                    <a:pt x="58218" y="174046"/>
                    <a:pt x="60885" y="177570"/>
                    <a:pt x="64790" y="178522"/>
                  </a:cubicBezTo>
                  <a:cubicBezTo>
                    <a:pt x="80125" y="182618"/>
                    <a:pt x="96318" y="182618"/>
                    <a:pt x="111653" y="178522"/>
                  </a:cubicBezTo>
                  <a:cubicBezTo>
                    <a:pt x="115463" y="177475"/>
                    <a:pt x="118225" y="174046"/>
                    <a:pt x="118225" y="170045"/>
                  </a:cubicBezTo>
                  <a:lnTo>
                    <a:pt x="118225" y="156615"/>
                  </a:lnTo>
                  <a:cubicBezTo>
                    <a:pt x="122416" y="154710"/>
                    <a:pt x="126512" y="152329"/>
                    <a:pt x="130322" y="149662"/>
                  </a:cubicBezTo>
                  <a:lnTo>
                    <a:pt x="141942" y="156424"/>
                  </a:lnTo>
                  <a:cubicBezTo>
                    <a:pt x="145371" y="158425"/>
                    <a:pt x="149753" y="157853"/>
                    <a:pt x="152610" y="154996"/>
                  </a:cubicBezTo>
                  <a:cubicBezTo>
                    <a:pt x="163659" y="143947"/>
                    <a:pt x="171946" y="129945"/>
                    <a:pt x="176137" y="114419"/>
                  </a:cubicBezTo>
                  <a:cubicBezTo>
                    <a:pt x="177185" y="110609"/>
                    <a:pt x="175470" y="106513"/>
                    <a:pt x="172041" y="104513"/>
                  </a:cubicBezTo>
                  <a:lnTo>
                    <a:pt x="160326" y="97750"/>
                  </a:lnTo>
                  <a:cubicBezTo>
                    <a:pt x="160802" y="93083"/>
                    <a:pt x="160802" y="88416"/>
                    <a:pt x="160326" y="83844"/>
                  </a:cubicBezTo>
                  <a:close/>
                  <a:moveTo>
                    <a:pt x="140990" y="106990"/>
                  </a:moveTo>
                  <a:lnTo>
                    <a:pt x="157087" y="116229"/>
                  </a:lnTo>
                  <a:cubicBezTo>
                    <a:pt x="154230" y="124039"/>
                    <a:pt x="150039" y="131278"/>
                    <a:pt x="144705" y="137660"/>
                  </a:cubicBezTo>
                  <a:lnTo>
                    <a:pt x="128607" y="128421"/>
                  </a:lnTo>
                  <a:cubicBezTo>
                    <a:pt x="116892" y="138422"/>
                    <a:pt x="115177" y="139470"/>
                    <a:pt x="100699" y="144518"/>
                  </a:cubicBezTo>
                  <a:lnTo>
                    <a:pt x="100699" y="163092"/>
                  </a:lnTo>
                  <a:cubicBezTo>
                    <a:pt x="92508" y="164521"/>
                    <a:pt x="84126" y="164521"/>
                    <a:pt x="75934" y="163092"/>
                  </a:cubicBezTo>
                  <a:lnTo>
                    <a:pt x="75934" y="144518"/>
                  </a:lnTo>
                  <a:cubicBezTo>
                    <a:pt x="61456" y="139375"/>
                    <a:pt x="59742" y="138422"/>
                    <a:pt x="48026" y="128421"/>
                  </a:cubicBezTo>
                  <a:lnTo>
                    <a:pt x="31929" y="137660"/>
                  </a:lnTo>
                  <a:cubicBezTo>
                    <a:pt x="26595" y="131278"/>
                    <a:pt x="22404" y="124039"/>
                    <a:pt x="19546" y="116229"/>
                  </a:cubicBezTo>
                  <a:lnTo>
                    <a:pt x="35643" y="106990"/>
                  </a:lnTo>
                  <a:cubicBezTo>
                    <a:pt x="32881" y="91845"/>
                    <a:pt x="32881" y="89845"/>
                    <a:pt x="35643" y="74700"/>
                  </a:cubicBezTo>
                  <a:lnTo>
                    <a:pt x="19546" y="65461"/>
                  </a:lnTo>
                  <a:cubicBezTo>
                    <a:pt x="22404" y="57650"/>
                    <a:pt x="26595" y="50411"/>
                    <a:pt x="31929" y="44029"/>
                  </a:cubicBezTo>
                  <a:lnTo>
                    <a:pt x="48026" y="53269"/>
                  </a:lnTo>
                  <a:cubicBezTo>
                    <a:pt x="59742" y="43267"/>
                    <a:pt x="61456" y="42220"/>
                    <a:pt x="75934" y="37171"/>
                  </a:cubicBezTo>
                  <a:lnTo>
                    <a:pt x="75934" y="18598"/>
                  </a:lnTo>
                  <a:cubicBezTo>
                    <a:pt x="84126" y="17169"/>
                    <a:pt x="92508" y="17169"/>
                    <a:pt x="100699" y="18598"/>
                  </a:cubicBezTo>
                  <a:lnTo>
                    <a:pt x="100699" y="37171"/>
                  </a:lnTo>
                  <a:cubicBezTo>
                    <a:pt x="115177" y="42315"/>
                    <a:pt x="116892" y="43267"/>
                    <a:pt x="128607" y="53269"/>
                  </a:cubicBezTo>
                  <a:lnTo>
                    <a:pt x="144705" y="44029"/>
                  </a:lnTo>
                  <a:cubicBezTo>
                    <a:pt x="150039" y="50411"/>
                    <a:pt x="154230" y="57650"/>
                    <a:pt x="157087" y="65461"/>
                  </a:cubicBezTo>
                  <a:lnTo>
                    <a:pt x="140990" y="74700"/>
                  </a:lnTo>
                  <a:cubicBezTo>
                    <a:pt x="143752" y="89845"/>
                    <a:pt x="143752" y="91845"/>
                    <a:pt x="140990" y="106990"/>
                  </a:cubicBezTo>
                  <a:lnTo>
                    <a:pt x="140990" y="106990"/>
                  </a:lnTo>
                  <a:close/>
                  <a:moveTo>
                    <a:pt x="88221" y="55650"/>
                  </a:moveTo>
                  <a:cubicBezTo>
                    <a:pt x="68790" y="55650"/>
                    <a:pt x="52979" y="71461"/>
                    <a:pt x="52979" y="90892"/>
                  </a:cubicBezTo>
                  <a:cubicBezTo>
                    <a:pt x="52979" y="110323"/>
                    <a:pt x="68790" y="126135"/>
                    <a:pt x="88221" y="126135"/>
                  </a:cubicBezTo>
                  <a:cubicBezTo>
                    <a:pt x="107652" y="126135"/>
                    <a:pt x="123464" y="110323"/>
                    <a:pt x="123464" y="90892"/>
                  </a:cubicBezTo>
                  <a:cubicBezTo>
                    <a:pt x="123464" y="71461"/>
                    <a:pt x="107652" y="55650"/>
                    <a:pt x="88221" y="55650"/>
                  </a:cubicBezTo>
                  <a:close/>
                  <a:moveTo>
                    <a:pt x="88221" y="108418"/>
                  </a:moveTo>
                  <a:cubicBezTo>
                    <a:pt x="78506" y="108418"/>
                    <a:pt x="70600" y="100513"/>
                    <a:pt x="70600" y="90797"/>
                  </a:cubicBezTo>
                  <a:cubicBezTo>
                    <a:pt x="70600" y="81082"/>
                    <a:pt x="78506" y="73176"/>
                    <a:pt x="88221" y="73176"/>
                  </a:cubicBezTo>
                  <a:cubicBezTo>
                    <a:pt x="97937" y="73176"/>
                    <a:pt x="105843" y="81082"/>
                    <a:pt x="105843" y="90797"/>
                  </a:cubicBezTo>
                  <a:cubicBezTo>
                    <a:pt x="105843" y="100513"/>
                    <a:pt x="97937" y="108418"/>
                    <a:pt x="88221" y="108418"/>
                  </a:cubicBezTo>
                  <a:close/>
                </a:path>
              </a:pathLst>
            </a:custGeom>
            <a:solidFill>
              <a:srgbClr val="FFFFFF"/>
            </a:solidFill>
            <a:ln w="0" cap="flat">
              <a:noFill/>
              <a:prstDash val="solid"/>
              <a:miter/>
            </a:ln>
          </p:spPr>
          <p:txBody>
            <a:bodyPr rtlCol="0" anchor="ctr"/>
            <a:lstStyle/>
            <a:p>
              <a:endParaRPr lang="en-US"/>
            </a:p>
          </p:txBody>
        </p:sp>
      </p:grpSp>
      <p:sp>
        <p:nvSpPr>
          <p:cNvPr id="82" name="Rectangle 81">
            <a:extLst>
              <a:ext uri="{FF2B5EF4-FFF2-40B4-BE49-F238E27FC236}">
                <a16:creationId xmlns:a16="http://schemas.microsoft.com/office/drawing/2014/main" id="{1C7FE982-9203-225F-E9FD-32EF554ADAD8}"/>
              </a:ext>
            </a:extLst>
          </p:cNvPr>
          <p:cNvSpPr/>
          <p:nvPr/>
        </p:nvSpPr>
        <p:spPr>
          <a:xfrm>
            <a:off x="2411727" y="1795360"/>
            <a:ext cx="1827148" cy="584775"/>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Document Control</a:t>
            </a:r>
          </a:p>
        </p:txBody>
      </p:sp>
      <p:sp>
        <p:nvSpPr>
          <p:cNvPr id="83" name="Rectangle 82">
            <a:extLst>
              <a:ext uri="{FF2B5EF4-FFF2-40B4-BE49-F238E27FC236}">
                <a16:creationId xmlns:a16="http://schemas.microsoft.com/office/drawing/2014/main" id="{20E9E7BB-D53A-0BE3-612F-491B5BF79C78}"/>
              </a:ext>
            </a:extLst>
          </p:cNvPr>
          <p:cNvSpPr/>
          <p:nvPr/>
        </p:nvSpPr>
        <p:spPr>
          <a:xfrm>
            <a:off x="6097408" y="1829413"/>
            <a:ext cx="1473069" cy="338554"/>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Audit</a:t>
            </a:r>
          </a:p>
        </p:txBody>
      </p:sp>
      <p:sp>
        <p:nvSpPr>
          <p:cNvPr id="84" name="Rectangle 83">
            <a:extLst>
              <a:ext uri="{FF2B5EF4-FFF2-40B4-BE49-F238E27FC236}">
                <a16:creationId xmlns:a16="http://schemas.microsoft.com/office/drawing/2014/main" id="{05842C70-B21A-DFE6-C664-2DB02B054271}"/>
              </a:ext>
            </a:extLst>
          </p:cNvPr>
          <p:cNvSpPr/>
          <p:nvPr/>
        </p:nvSpPr>
        <p:spPr>
          <a:xfrm>
            <a:off x="9833910" y="1821533"/>
            <a:ext cx="1473069" cy="338554"/>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CAPA</a:t>
            </a:r>
          </a:p>
        </p:txBody>
      </p:sp>
      <p:sp>
        <p:nvSpPr>
          <p:cNvPr id="85" name="Rectangle 84">
            <a:extLst>
              <a:ext uri="{FF2B5EF4-FFF2-40B4-BE49-F238E27FC236}">
                <a16:creationId xmlns:a16="http://schemas.microsoft.com/office/drawing/2014/main" id="{8B091EED-2B21-3C22-3472-6CB1D3BCB007}"/>
              </a:ext>
            </a:extLst>
          </p:cNvPr>
          <p:cNvSpPr/>
          <p:nvPr/>
        </p:nvSpPr>
        <p:spPr>
          <a:xfrm>
            <a:off x="2411727" y="3660306"/>
            <a:ext cx="1473069" cy="338554"/>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Reporting</a:t>
            </a:r>
          </a:p>
        </p:txBody>
      </p:sp>
      <p:sp>
        <p:nvSpPr>
          <p:cNvPr id="86" name="Rectangle 85">
            <a:extLst>
              <a:ext uri="{FF2B5EF4-FFF2-40B4-BE49-F238E27FC236}">
                <a16:creationId xmlns:a16="http://schemas.microsoft.com/office/drawing/2014/main" id="{7E533549-135A-1F41-F25C-E6EAA6A3794C}"/>
              </a:ext>
            </a:extLst>
          </p:cNvPr>
          <p:cNvSpPr/>
          <p:nvPr/>
        </p:nvSpPr>
        <p:spPr>
          <a:xfrm>
            <a:off x="6097408" y="3611936"/>
            <a:ext cx="1473069" cy="338554"/>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Competence</a:t>
            </a:r>
          </a:p>
        </p:txBody>
      </p:sp>
      <p:sp>
        <p:nvSpPr>
          <p:cNvPr id="87" name="Rectangle 86">
            <a:extLst>
              <a:ext uri="{FF2B5EF4-FFF2-40B4-BE49-F238E27FC236}">
                <a16:creationId xmlns:a16="http://schemas.microsoft.com/office/drawing/2014/main" id="{AABD2B6A-93C8-AF2B-CCBB-C479884A880F}"/>
              </a:ext>
            </a:extLst>
          </p:cNvPr>
          <p:cNvSpPr/>
          <p:nvPr/>
        </p:nvSpPr>
        <p:spPr>
          <a:xfrm>
            <a:off x="9833910" y="3519330"/>
            <a:ext cx="1473069" cy="338554"/>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Risk</a:t>
            </a:r>
          </a:p>
        </p:txBody>
      </p:sp>
      <p:sp>
        <p:nvSpPr>
          <p:cNvPr id="88" name="Rectangle 87">
            <a:extLst>
              <a:ext uri="{FF2B5EF4-FFF2-40B4-BE49-F238E27FC236}">
                <a16:creationId xmlns:a16="http://schemas.microsoft.com/office/drawing/2014/main" id="{2D386421-B4C7-8617-F6AB-6EB4C1C02808}"/>
              </a:ext>
            </a:extLst>
          </p:cNvPr>
          <p:cNvSpPr/>
          <p:nvPr/>
        </p:nvSpPr>
        <p:spPr>
          <a:xfrm>
            <a:off x="9833910" y="5226454"/>
            <a:ext cx="1473069" cy="584775"/>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Asset Management </a:t>
            </a:r>
          </a:p>
        </p:txBody>
      </p:sp>
      <p:sp>
        <p:nvSpPr>
          <p:cNvPr id="89" name="Rectangle 88">
            <a:extLst>
              <a:ext uri="{FF2B5EF4-FFF2-40B4-BE49-F238E27FC236}">
                <a16:creationId xmlns:a16="http://schemas.microsoft.com/office/drawing/2014/main" id="{40271901-9C7A-67C6-4F7D-B91137DA1C80}"/>
              </a:ext>
            </a:extLst>
          </p:cNvPr>
          <p:cNvSpPr/>
          <p:nvPr/>
        </p:nvSpPr>
        <p:spPr>
          <a:xfrm>
            <a:off x="2411727" y="5238011"/>
            <a:ext cx="1473069" cy="338554"/>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Supplier</a:t>
            </a:r>
          </a:p>
        </p:txBody>
      </p:sp>
      <p:sp>
        <p:nvSpPr>
          <p:cNvPr id="90" name="Rectangle 89">
            <a:extLst>
              <a:ext uri="{FF2B5EF4-FFF2-40B4-BE49-F238E27FC236}">
                <a16:creationId xmlns:a16="http://schemas.microsoft.com/office/drawing/2014/main" id="{3E319E72-0885-5BF3-BC0E-FC1081A12017}"/>
              </a:ext>
            </a:extLst>
          </p:cNvPr>
          <p:cNvSpPr/>
          <p:nvPr/>
        </p:nvSpPr>
        <p:spPr>
          <a:xfrm>
            <a:off x="6097408" y="5165240"/>
            <a:ext cx="2121907" cy="584775"/>
          </a:xfrm>
          <a:prstGeom prst="rect">
            <a:avLst/>
          </a:prstGeom>
        </p:spPr>
        <p:txBody>
          <a:bodyPr wrap="square">
            <a:spAutoFit/>
          </a:bodyPr>
          <a:lstStyle/>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Customer </a:t>
            </a:r>
          </a:p>
          <a:p>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Management</a:t>
            </a:r>
          </a:p>
        </p:txBody>
      </p:sp>
      <p:grpSp>
        <p:nvGrpSpPr>
          <p:cNvPr id="108" name="Group 107">
            <a:extLst>
              <a:ext uri="{FF2B5EF4-FFF2-40B4-BE49-F238E27FC236}">
                <a16:creationId xmlns:a16="http://schemas.microsoft.com/office/drawing/2014/main" id="{C6BC00A6-0B89-3DDF-EF9E-5F64407937C8}"/>
              </a:ext>
            </a:extLst>
          </p:cNvPr>
          <p:cNvGrpSpPr/>
          <p:nvPr/>
        </p:nvGrpSpPr>
        <p:grpSpPr>
          <a:xfrm>
            <a:off x="1349825" y="3331522"/>
            <a:ext cx="952500" cy="952500"/>
            <a:chOff x="1349825" y="3331522"/>
            <a:chExt cx="952500" cy="952500"/>
          </a:xfrm>
        </p:grpSpPr>
        <p:sp>
          <p:nvSpPr>
            <p:cNvPr id="94" name="Freeform: Shape 93">
              <a:extLst>
                <a:ext uri="{FF2B5EF4-FFF2-40B4-BE49-F238E27FC236}">
                  <a16:creationId xmlns:a16="http://schemas.microsoft.com/office/drawing/2014/main" id="{6698547B-2EAD-EE1D-5A8C-B9A0D67A5B10}"/>
                </a:ext>
              </a:extLst>
            </p:cNvPr>
            <p:cNvSpPr/>
            <p:nvPr/>
          </p:nvSpPr>
          <p:spPr>
            <a:xfrm>
              <a:off x="1349825" y="3331522"/>
              <a:ext cx="952500" cy="952500"/>
            </a:xfrm>
            <a:custGeom>
              <a:avLst/>
              <a:gdLst>
                <a:gd name="connsiteX0" fmla="*/ 952500 w 952500"/>
                <a:gd name="connsiteY0" fmla="*/ 476250 h 952500"/>
                <a:gd name="connsiteX1" fmla="*/ 476250 w 952500"/>
                <a:gd name="connsiteY1" fmla="*/ 952500 h 952500"/>
                <a:gd name="connsiteX2" fmla="*/ 0 w 952500"/>
                <a:gd name="connsiteY2" fmla="*/ 476250 h 952500"/>
                <a:gd name="connsiteX3" fmla="*/ 476250 w 952500"/>
                <a:gd name="connsiteY3" fmla="*/ 0 h 952500"/>
                <a:gd name="connsiteX4" fmla="*/ 952500 w 952500"/>
                <a:gd name="connsiteY4" fmla="*/ 476250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952500">
                  <a:moveTo>
                    <a:pt x="952500" y="476250"/>
                  </a:moveTo>
                  <a:cubicBezTo>
                    <a:pt x="952500" y="739276"/>
                    <a:pt x="739276" y="952500"/>
                    <a:pt x="476250" y="952500"/>
                  </a:cubicBezTo>
                  <a:cubicBezTo>
                    <a:pt x="213224" y="952500"/>
                    <a:pt x="0" y="739276"/>
                    <a:pt x="0" y="476250"/>
                  </a:cubicBezTo>
                  <a:cubicBezTo>
                    <a:pt x="0" y="213224"/>
                    <a:pt x="213224" y="0"/>
                    <a:pt x="476250" y="0"/>
                  </a:cubicBezTo>
                  <a:cubicBezTo>
                    <a:pt x="739276" y="0"/>
                    <a:pt x="952500" y="213224"/>
                    <a:pt x="952500" y="476250"/>
                  </a:cubicBezTo>
                  <a:close/>
                </a:path>
              </a:pathLst>
            </a:custGeom>
            <a:solidFill>
              <a:srgbClr val="22A3AF"/>
            </a:solidFill>
            <a:ln w="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7F3FAF0-9190-90B1-5186-F44916F613AA}"/>
                </a:ext>
              </a:extLst>
            </p:cNvPr>
            <p:cNvSpPr/>
            <p:nvPr/>
          </p:nvSpPr>
          <p:spPr>
            <a:xfrm>
              <a:off x="1666722" y="3583743"/>
              <a:ext cx="343852" cy="458533"/>
            </a:xfrm>
            <a:custGeom>
              <a:avLst/>
              <a:gdLst>
                <a:gd name="connsiteX0" fmla="*/ 327089 w 343852"/>
                <a:gd name="connsiteY0" fmla="*/ 83629 h 458533"/>
                <a:gd name="connsiteX1" fmla="*/ 260223 w 343852"/>
                <a:gd name="connsiteY1" fmla="*/ 16764 h 458533"/>
                <a:gd name="connsiteX2" fmla="*/ 219742 w 343852"/>
                <a:gd name="connsiteY2" fmla="*/ 0 h 458533"/>
                <a:gd name="connsiteX3" fmla="*/ 57341 w 343852"/>
                <a:gd name="connsiteY3" fmla="*/ 0 h 458533"/>
                <a:gd name="connsiteX4" fmla="*/ 0 w 343852"/>
                <a:gd name="connsiteY4" fmla="*/ 57341 h 458533"/>
                <a:gd name="connsiteX5" fmla="*/ 0 w 343852"/>
                <a:gd name="connsiteY5" fmla="*/ 401193 h 458533"/>
                <a:gd name="connsiteX6" fmla="*/ 57341 w 343852"/>
                <a:gd name="connsiteY6" fmla="*/ 458534 h 458533"/>
                <a:gd name="connsiteX7" fmla="*/ 286512 w 343852"/>
                <a:gd name="connsiteY7" fmla="*/ 458534 h 458533"/>
                <a:gd name="connsiteX8" fmla="*/ 343853 w 343852"/>
                <a:gd name="connsiteY8" fmla="*/ 401193 h 458533"/>
                <a:gd name="connsiteX9" fmla="*/ 343853 w 343852"/>
                <a:gd name="connsiteY9" fmla="*/ 124206 h 458533"/>
                <a:gd name="connsiteX10" fmla="*/ 327089 w 343852"/>
                <a:gd name="connsiteY10" fmla="*/ 83725 h 458533"/>
                <a:gd name="connsiteX11" fmla="*/ 300895 w 343852"/>
                <a:gd name="connsiteY11" fmla="*/ 401098 h 458533"/>
                <a:gd name="connsiteX12" fmla="*/ 286607 w 343852"/>
                <a:gd name="connsiteY12" fmla="*/ 415385 h 458533"/>
                <a:gd name="connsiteX13" fmla="*/ 57436 w 343852"/>
                <a:gd name="connsiteY13" fmla="*/ 415385 h 458533"/>
                <a:gd name="connsiteX14" fmla="*/ 43148 w 343852"/>
                <a:gd name="connsiteY14" fmla="*/ 401098 h 458533"/>
                <a:gd name="connsiteX15" fmla="*/ 43148 w 343852"/>
                <a:gd name="connsiteY15" fmla="*/ 57436 h 458533"/>
                <a:gd name="connsiteX16" fmla="*/ 57436 w 343852"/>
                <a:gd name="connsiteY16" fmla="*/ 43148 h 458533"/>
                <a:gd name="connsiteX17" fmla="*/ 200692 w 343852"/>
                <a:gd name="connsiteY17" fmla="*/ 43148 h 458533"/>
                <a:gd name="connsiteX18" fmla="*/ 200692 w 343852"/>
                <a:gd name="connsiteY18" fmla="*/ 114681 h 458533"/>
                <a:gd name="connsiteX19" fmla="*/ 229362 w 343852"/>
                <a:gd name="connsiteY19" fmla="*/ 143351 h 458533"/>
                <a:gd name="connsiteX20" fmla="*/ 300990 w 343852"/>
                <a:gd name="connsiteY20" fmla="*/ 143351 h 458533"/>
                <a:gd name="connsiteX21" fmla="*/ 300990 w 343852"/>
                <a:gd name="connsiteY21" fmla="*/ 401193 h 458533"/>
                <a:gd name="connsiteX22" fmla="*/ 171926 w 343852"/>
                <a:gd name="connsiteY22" fmla="*/ 229172 h 458533"/>
                <a:gd name="connsiteX23" fmla="*/ 150400 w 343852"/>
                <a:gd name="connsiteY23" fmla="*/ 250698 h 458533"/>
                <a:gd name="connsiteX24" fmla="*/ 150400 w 343852"/>
                <a:gd name="connsiteY24" fmla="*/ 365284 h 458533"/>
                <a:gd name="connsiteX25" fmla="*/ 171926 w 343852"/>
                <a:gd name="connsiteY25" fmla="*/ 386810 h 458533"/>
                <a:gd name="connsiteX26" fmla="*/ 193453 w 343852"/>
                <a:gd name="connsiteY26" fmla="*/ 365284 h 458533"/>
                <a:gd name="connsiteX27" fmla="*/ 193453 w 343852"/>
                <a:gd name="connsiteY27" fmla="*/ 250698 h 458533"/>
                <a:gd name="connsiteX28" fmla="*/ 171926 w 343852"/>
                <a:gd name="connsiteY28" fmla="*/ 229172 h 458533"/>
                <a:gd name="connsiteX29" fmla="*/ 229267 w 343852"/>
                <a:gd name="connsiteY29" fmla="*/ 365284 h 458533"/>
                <a:gd name="connsiteX30" fmla="*/ 250793 w 343852"/>
                <a:gd name="connsiteY30" fmla="*/ 386810 h 458533"/>
                <a:gd name="connsiteX31" fmla="*/ 272320 w 343852"/>
                <a:gd name="connsiteY31" fmla="*/ 365284 h 458533"/>
                <a:gd name="connsiteX32" fmla="*/ 272320 w 343852"/>
                <a:gd name="connsiteY32" fmla="*/ 279368 h 458533"/>
                <a:gd name="connsiteX33" fmla="*/ 250793 w 343852"/>
                <a:gd name="connsiteY33" fmla="*/ 257842 h 458533"/>
                <a:gd name="connsiteX34" fmla="*/ 229267 w 343852"/>
                <a:gd name="connsiteY34" fmla="*/ 279368 h 458533"/>
                <a:gd name="connsiteX35" fmla="*/ 229267 w 343852"/>
                <a:gd name="connsiteY35" fmla="*/ 365284 h 458533"/>
                <a:gd name="connsiteX36" fmla="*/ 93154 w 343852"/>
                <a:gd name="connsiteY36" fmla="*/ 286512 h 458533"/>
                <a:gd name="connsiteX37" fmla="*/ 71628 w 343852"/>
                <a:gd name="connsiteY37" fmla="*/ 308039 h 458533"/>
                <a:gd name="connsiteX38" fmla="*/ 71628 w 343852"/>
                <a:gd name="connsiteY38" fmla="*/ 365379 h 458533"/>
                <a:gd name="connsiteX39" fmla="*/ 93154 w 343852"/>
                <a:gd name="connsiteY39" fmla="*/ 386906 h 458533"/>
                <a:gd name="connsiteX40" fmla="*/ 114681 w 343852"/>
                <a:gd name="connsiteY40" fmla="*/ 365379 h 458533"/>
                <a:gd name="connsiteX41" fmla="*/ 114681 w 343852"/>
                <a:gd name="connsiteY41" fmla="*/ 308039 h 458533"/>
                <a:gd name="connsiteX42" fmla="*/ 93154 w 343852"/>
                <a:gd name="connsiteY42" fmla="*/ 286512 h 45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3852" h="458533">
                  <a:moveTo>
                    <a:pt x="327089" y="83629"/>
                  </a:moveTo>
                  <a:lnTo>
                    <a:pt x="260223" y="16764"/>
                  </a:lnTo>
                  <a:cubicBezTo>
                    <a:pt x="249460" y="6001"/>
                    <a:pt x="234887" y="0"/>
                    <a:pt x="219742" y="0"/>
                  </a:cubicBezTo>
                  <a:lnTo>
                    <a:pt x="57341" y="0"/>
                  </a:lnTo>
                  <a:cubicBezTo>
                    <a:pt x="25718" y="0"/>
                    <a:pt x="0" y="25622"/>
                    <a:pt x="0" y="57341"/>
                  </a:cubicBezTo>
                  <a:lnTo>
                    <a:pt x="0" y="401193"/>
                  </a:lnTo>
                  <a:cubicBezTo>
                    <a:pt x="0" y="432816"/>
                    <a:pt x="25718" y="458534"/>
                    <a:pt x="57341" y="458534"/>
                  </a:cubicBezTo>
                  <a:lnTo>
                    <a:pt x="286512" y="458534"/>
                  </a:lnTo>
                  <a:cubicBezTo>
                    <a:pt x="318040" y="458534"/>
                    <a:pt x="343853" y="432721"/>
                    <a:pt x="343853" y="401193"/>
                  </a:cubicBezTo>
                  <a:lnTo>
                    <a:pt x="343853" y="124206"/>
                  </a:lnTo>
                  <a:cubicBezTo>
                    <a:pt x="343853" y="108966"/>
                    <a:pt x="337852" y="94393"/>
                    <a:pt x="327089" y="83725"/>
                  </a:cubicBezTo>
                  <a:close/>
                  <a:moveTo>
                    <a:pt x="300895" y="401098"/>
                  </a:moveTo>
                  <a:cubicBezTo>
                    <a:pt x="300895" y="409004"/>
                    <a:pt x="294513" y="415385"/>
                    <a:pt x="286607" y="415385"/>
                  </a:cubicBezTo>
                  <a:lnTo>
                    <a:pt x="57436" y="415385"/>
                  </a:lnTo>
                  <a:cubicBezTo>
                    <a:pt x="49530" y="415385"/>
                    <a:pt x="43148" y="409004"/>
                    <a:pt x="43148" y="401098"/>
                  </a:cubicBezTo>
                  <a:lnTo>
                    <a:pt x="43148" y="57436"/>
                  </a:lnTo>
                  <a:cubicBezTo>
                    <a:pt x="43148" y="49530"/>
                    <a:pt x="49530" y="43148"/>
                    <a:pt x="57436" y="43148"/>
                  </a:cubicBezTo>
                  <a:lnTo>
                    <a:pt x="200692" y="43148"/>
                  </a:lnTo>
                  <a:lnTo>
                    <a:pt x="200692" y="114681"/>
                  </a:lnTo>
                  <a:cubicBezTo>
                    <a:pt x="200692" y="130493"/>
                    <a:pt x="213550" y="143351"/>
                    <a:pt x="229362" y="143351"/>
                  </a:cubicBezTo>
                  <a:lnTo>
                    <a:pt x="300990" y="143351"/>
                  </a:lnTo>
                  <a:lnTo>
                    <a:pt x="300990" y="401193"/>
                  </a:lnTo>
                  <a:close/>
                  <a:moveTo>
                    <a:pt x="171926" y="229172"/>
                  </a:moveTo>
                  <a:cubicBezTo>
                    <a:pt x="160020" y="229172"/>
                    <a:pt x="150400" y="238792"/>
                    <a:pt x="150400" y="250698"/>
                  </a:cubicBezTo>
                  <a:lnTo>
                    <a:pt x="150400" y="365284"/>
                  </a:lnTo>
                  <a:cubicBezTo>
                    <a:pt x="150400" y="377190"/>
                    <a:pt x="160020" y="386810"/>
                    <a:pt x="171926" y="386810"/>
                  </a:cubicBezTo>
                  <a:cubicBezTo>
                    <a:pt x="183833" y="386810"/>
                    <a:pt x="193453" y="377190"/>
                    <a:pt x="193453" y="365284"/>
                  </a:cubicBezTo>
                  <a:lnTo>
                    <a:pt x="193453" y="250698"/>
                  </a:lnTo>
                  <a:cubicBezTo>
                    <a:pt x="193453" y="238792"/>
                    <a:pt x="183833" y="229172"/>
                    <a:pt x="171926" y="229172"/>
                  </a:cubicBezTo>
                  <a:close/>
                  <a:moveTo>
                    <a:pt x="229267" y="365284"/>
                  </a:moveTo>
                  <a:cubicBezTo>
                    <a:pt x="229267" y="377190"/>
                    <a:pt x="238887" y="386810"/>
                    <a:pt x="250793" y="386810"/>
                  </a:cubicBezTo>
                  <a:cubicBezTo>
                    <a:pt x="262699" y="386810"/>
                    <a:pt x="272320" y="377190"/>
                    <a:pt x="272320" y="365284"/>
                  </a:cubicBezTo>
                  <a:lnTo>
                    <a:pt x="272320" y="279368"/>
                  </a:lnTo>
                  <a:cubicBezTo>
                    <a:pt x="272320" y="267462"/>
                    <a:pt x="262699" y="257842"/>
                    <a:pt x="250793" y="257842"/>
                  </a:cubicBezTo>
                  <a:cubicBezTo>
                    <a:pt x="238887" y="257842"/>
                    <a:pt x="229267" y="267462"/>
                    <a:pt x="229267" y="279368"/>
                  </a:cubicBezTo>
                  <a:lnTo>
                    <a:pt x="229267" y="365284"/>
                  </a:lnTo>
                  <a:close/>
                  <a:moveTo>
                    <a:pt x="93154" y="286512"/>
                  </a:moveTo>
                  <a:cubicBezTo>
                    <a:pt x="81248" y="286512"/>
                    <a:pt x="71628" y="296132"/>
                    <a:pt x="71628" y="308039"/>
                  </a:cubicBezTo>
                  <a:lnTo>
                    <a:pt x="71628" y="365379"/>
                  </a:lnTo>
                  <a:cubicBezTo>
                    <a:pt x="71628" y="377285"/>
                    <a:pt x="81248" y="386906"/>
                    <a:pt x="93154" y="386906"/>
                  </a:cubicBezTo>
                  <a:cubicBezTo>
                    <a:pt x="105061" y="386906"/>
                    <a:pt x="114681" y="377285"/>
                    <a:pt x="114681" y="365379"/>
                  </a:cubicBezTo>
                  <a:lnTo>
                    <a:pt x="114681" y="308039"/>
                  </a:lnTo>
                  <a:cubicBezTo>
                    <a:pt x="114681" y="296132"/>
                    <a:pt x="105061" y="286512"/>
                    <a:pt x="93154" y="286512"/>
                  </a:cubicBezTo>
                  <a:close/>
                </a:path>
              </a:pathLst>
            </a:custGeom>
            <a:solidFill>
              <a:srgbClr val="FFFFFF"/>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17113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E5FC03-E6A2-9586-AF21-D05992F8CBCA}"/>
              </a:ext>
            </a:extLst>
          </p:cNvPr>
          <p:cNvSpPr>
            <a:spLocks noGrp="1"/>
          </p:cNvSpPr>
          <p:nvPr>
            <p:ph type="title"/>
          </p:nvPr>
        </p:nvSpPr>
        <p:spPr>
          <a:xfrm>
            <a:off x="589280" y="2461907"/>
            <a:ext cx="6214191" cy="1526796"/>
          </a:xfrm>
        </p:spPr>
        <p:txBody>
          <a:bodyPr>
            <a:normAutofit/>
          </a:bodyPr>
          <a:lstStyle/>
          <a:p>
            <a:r>
              <a:rPr lang="en-GB" sz="5000" dirty="0">
                <a:latin typeface="+mn-lt"/>
                <a:ea typeface="Open Sans Light" panose="020B0306030504020204" pitchFamily="34" charset="0"/>
                <a:cs typeface="Open Sans Light" panose="020B0306030504020204" pitchFamily="34" charset="0"/>
              </a:rPr>
              <a:t>Helping support our </a:t>
            </a:r>
            <a:r>
              <a:rPr lang="en-GB" sz="5000" b="1" dirty="0">
                <a:latin typeface="+mn-lt"/>
                <a:ea typeface="Open Sans Light" panose="020B0306030504020204" pitchFamily="34" charset="0"/>
                <a:cs typeface="Open Sans Light" panose="020B0306030504020204" pitchFamily="34" charset="0"/>
              </a:rPr>
              <a:t>‘Drive to Zero’</a:t>
            </a:r>
            <a:endParaRPr lang="en-US" sz="5000" dirty="0"/>
          </a:p>
        </p:txBody>
      </p:sp>
      <p:pic>
        <p:nvPicPr>
          <p:cNvPr id="7" name="Graphic 6">
            <a:extLst>
              <a:ext uri="{FF2B5EF4-FFF2-40B4-BE49-F238E27FC236}">
                <a16:creationId xmlns:a16="http://schemas.microsoft.com/office/drawing/2014/main" id="{1CCA6639-F0EF-E9D9-5D9F-B566CB2BF2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279" y="5358444"/>
            <a:ext cx="5684911" cy="901823"/>
          </a:xfrm>
          <a:prstGeom prst="rect">
            <a:avLst/>
          </a:prstGeom>
        </p:spPr>
      </p:pic>
    </p:spTree>
    <p:extLst>
      <p:ext uri="{BB962C8B-B14F-4D97-AF65-F5344CB8AC3E}">
        <p14:creationId xmlns:p14="http://schemas.microsoft.com/office/powerpoint/2010/main" val="246420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21010C-40B8-06D6-71E4-8B8D1598A470}"/>
              </a:ext>
            </a:extLst>
          </p:cNvPr>
          <p:cNvSpPr/>
          <p:nvPr/>
        </p:nvSpPr>
        <p:spPr>
          <a:xfrm>
            <a:off x="0" y="1828801"/>
            <a:ext cx="12192000" cy="3422708"/>
          </a:xfrm>
          <a:prstGeom prst="rect">
            <a:avLst/>
          </a:prstGeom>
          <a:solidFill>
            <a:srgbClr val="E5F4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A8AAD0-42C7-110B-BED8-791FBCD2662D}"/>
              </a:ext>
            </a:extLst>
          </p:cNvPr>
          <p:cNvSpPr>
            <a:spLocks noGrp="1"/>
          </p:cNvSpPr>
          <p:nvPr>
            <p:ph type="title"/>
          </p:nvPr>
        </p:nvSpPr>
        <p:spPr/>
        <p:txBody>
          <a:bodyPr/>
          <a:lstStyle/>
          <a:p>
            <a:r>
              <a:rPr lang="en-GB" dirty="0"/>
              <a:t>What are our measurable benefits?</a:t>
            </a:r>
            <a:endParaRPr lang="en-US" dirty="0"/>
          </a:p>
        </p:txBody>
      </p:sp>
      <p:sp>
        <p:nvSpPr>
          <p:cNvPr id="4" name="Text Placeholder 3">
            <a:extLst>
              <a:ext uri="{FF2B5EF4-FFF2-40B4-BE49-F238E27FC236}">
                <a16:creationId xmlns:a16="http://schemas.microsoft.com/office/drawing/2014/main" id="{CF762452-1A5B-478C-C6F5-A44764279201}"/>
              </a:ext>
            </a:extLst>
          </p:cNvPr>
          <p:cNvSpPr>
            <a:spLocks noGrp="1"/>
          </p:cNvSpPr>
          <p:nvPr>
            <p:ph type="body" sz="quarter" idx="14"/>
          </p:nvPr>
        </p:nvSpPr>
        <p:spPr/>
        <p:txBody>
          <a:bodyPr/>
          <a:lstStyle/>
          <a:p>
            <a:r>
              <a:rPr lang="en-GB" dirty="0">
                <a:ea typeface="Open Sans" panose="020B0606030504020204" pitchFamily="34" charset="0"/>
                <a:cs typeface="Open Sans" panose="020B0606030504020204" pitchFamily="34" charset="0"/>
              </a:rPr>
              <a:t>‘Drive to Zero’ our…</a:t>
            </a:r>
          </a:p>
        </p:txBody>
      </p:sp>
      <p:sp>
        <p:nvSpPr>
          <p:cNvPr id="5" name="TextBox 4">
            <a:extLst>
              <a:ext uri="{FF2B5EF4-FFF2-40B4-BE49-F238E27FC236}">
                <a16:creationId xmlns:a16="http://schemas.microsoft.com/office/drawing/2014/main" id="{837A2FA3-17EC-0219-285F-0EA9ECDBE3E6}"/>
              </a:ext>
            </a:extLst>
          </p:cNvPr>
          <p:cNvSpPr txBox="1"/>
          <p:nvPr/>
        </p:nvSpPr>
        <p:spPr>
          <a:xfrm>
            <a:off x="1301623" y="4165601"/>
            <a:ext cx="2969442" cy="738664"/>
          </a:xfrm>
          <a:prstGeom prst="rect">
            <a:avLst/>
          </a:prstGeom>
          <a:noFill/>
        </p:spPr>
        <p:txBody>
          <a:bodyPr wrap="square" rtlCol="0">
            <a:spAutoFit/>
          </a:bodyPr>
          <a:lstStyle/>
          <a:p>
            <a:pPr algn="ctr"/>
            <a:r>
              <a:rPr lang="en-GB" sz="2400" dirty="0">
                <a:solidFill>
                  <a:srgbClr val="E2408E"/>
                </a:solidFill>
                <a:ea typeface="Open Sans" panose="020B0606030504020204" pitchFamily="34" charset="0"/>
                <a:cs typeface="Open Sans" panose="020B0606030504020204" pitchFamily="34" charset="0"/>
              </a:rPr>
              <a:t>Waste</a:t>
            </a:r>
          </a:p>
          <a:p>
            <a:endParaRPr lang="en-GB" dirty="0"/>
          </a:p>
        </p:txBody>
      </p:sp>
      <p:sp>
        <p:nvSpPr>
          <p:cNvPr id="6" name="TextBox 5">
            <a:extLst>
              <a:ext uri="{FF2B5EF4-FFF2-40B4-BE49-F238E27FC236}">
                <a16:creationId xmlns:a16="http://schemas.microsoft.com/office/drawing/2014/main" id="{1DBE558A-8585-274E-43EA-B182DC99E1E9}"/>
              </a:ext>
            </a:extLst>
          </p:cNvPr>
          <p:cNvSpPr txBox="1"/>
          <p:nvPr/>
        </p:nvSpPr>
        <p:spPr>
          <a:xfrm>
            <a:off x="4622757" y="4165601"/>
            <a:ext cx="2969442" cy="738664"/>
          </a:xfrm>
          <a:prstGeom prst="rect">
            <a:avLst/>
          </a:prstGeom>
          <a:noFill/>
        </p:spPr>
        <p:txBody>
          <a:bodyPr wrap="square" rtlCol="0">
            <a:spAutoFit/>
          </a:bodyPr>
          <a:lstStyle/>
          <a:p>
            <a:pPr algn="ctr"/>
            <a:r>
              <a:rPr lang="en-GB" sz="2400" dirty="0">
                <a:solidFill>
                  <a:srgbClr val="E2408E"/>
                </a:solidFill>
                <a:ea typeface="Open Sans" panose="020B0606030504020204" pitchFamily="34" charset="0"/>
                <a:cs typeface="Open Sans" panose="020B0606030504020204" pitchFamily="34" charset="0"/>
              </a:rPr>
              <a:t>Repeat failures</a:t>
            </a:r>
          </a:p>
          <a:p>
            <a:endParaRPr lang="en-GB" dirty="0"/>
          </a:p>
        </p:txBody>
      </p:sp>
      <p:sp>
        <p:nvSpPr>
          <p:cNvPr id="7" name="TextBox 6">
            <a:extLst>
              <a:ext uri="{FF2B5EF4-FFF2-40B4-BE49-F238E27FC236}">
                <a16:creationId xmlns:a16="http://schemas.microsoft.com/office/drawing/2014/main" id="{01998513-EA47-FAD6-F955-97579884244D}"/>
              </a:ext>
            </a:extLst>
          </p:cNvPr>
          <p:cNvSpPr txBox="1"/>
          <p:nvPr/>
        </p:nvSpPr>
        <p:spPr>
          <a:xfrm>
            <a:off x="7943891" y="4165601"/>
            <a:ext cx="2969442" cy="738664"/>
          </a:xfrm>
          <a:prstGeom prst="rect">
            <a:avLst/>
          </a:prstGeom>
          <a:noFill/>
        </p:spPr>
        <p:txBody>
          <a:bodyPr wrap="square" rtlCol="0">
            <a:spAutoFit/>
          </a:bodyPr>
          <a:lstStyle/>
          <a:p>
            <a:pPr algn="ctr"/>
            <a:r>
              <a:rPr lang="en-GB" sz="2400" dirty="0">
                <a:solidFill>
                  <a:srgbClr val="E2408E"/>
                </a:solidFill>
                <a:ea typeface="Open Sans" panose="020B0606030504020204" pitchFamily="34" charset="0"/>
                <a:cs typeface="Open Sans" panose="020B0606030504020204" pitchFamily="34" charset="0"/>
              </a:rPr>
              <a:t>Safety issues</a:t>
            </a:r>
          </a:p>
          <a:p>
            <a:endParaRPr lang="en-GB" dirty="0"/>
          </a:p>
        </p:txBody>
      </p:sp>
      <p:pic>
        <p:nvPicPr>
          <p:cNvPr id="9" name="Graphic 8">
            <a:extLst>
              <a:ext uri="{FF2B5EF4-FFF2-40B4-BE49-F238E27FC236}">
                <a16:creationId xmlns:a16="http://schemas.microsoft.com/office/drawing/2014/main" id="{6D61C438-73E3-FA0F-E51E-F8083D2366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0726" y="2692866"/>
            <a:ext cx="1075772" cy="907024"/>
          </a:xfrm>
          <a:prstGeom prst="rect">
            <a:avLst/>
          </a:prstGeom>
        </p:spPr>
      </p:pic>
      <p:pic>
        <p:nvPicPr>
          <p:cNvPr id="11" name="Graphic 10">
            <a:extLst>
              <a:ext uri="{FF2B5EF4-FFF2-40B4-BE49-F238E27FC236}">
                <a16:creationId xmlns:a16="http://schemas.microsoft.com/office/drawing/2014/main" id="{36B2647C-FBCC-5B0B-7885-7581968218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86213" y="2646214"/>
            <a:ext cx="800262" cy="1000328"/>
          </a:xfrm>
          <a:prstGeom prst="rect">
            <a:avLst/>
          </a:prstGeom>
        </p:spPr>
      </p:pic>
      <p:pic>
        <p:nvPicPr>
          <p:cNvPr id="13" name="Graphic 12">
            <a:extLst>
              <a:ext uri="{FF2B5EF4-FFF2-40B4-BE49-F238E27FC236}">
                <a16:creationId xmlns:a16="http://schemas.microsoft.com/office/drawing/2014/main" id="{14B35F10-B17F-0D62-4973-2331AC35CA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32206" y="2646214"/>
            <a:ext cx="750544" cy="1003064"/>
          </a:xfrm>
          <a:prstGeom prst="rect">
            <a:avLst/>
          </a:prstGeom>
        </p:spPr>
      </p:pic>
    </p:spTree>
    <p:extLst>
      <p:ext uri="{BB962C8B-B14F-4D97-AF65-F5344CB8AC3E}">
        <p14:creationId xmlns:p14="http://schemas.microsoft.com/office/powerpoint/2010/main" val="63828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9654B5-0905-566A-0EAB-02D3F549CDF9}"/>
              </a:ext>
            </a:extLst>
          </p:cNvPr>
          <p:cNvSpPr>
            <a:spLocks noGrp="1"/>
          </p:cNvSpPr>
          <p:nvPr>
            <p:ph type="body" sz="quarter" idx="15"/>
          </p:nvPr>
        </p:nvSpPr>
        <p:spPr>
          <a:xfrm>
            <a:off x="1294761" y="1388745"/>
            <a:ext cx="10287635" cy="4631055"/>
          </a:xfrm>
        </p:spPr>
        <p:txBody>
          <a:bodyPr>
            <a:normAutofit/>
          </a:bodyPr>
          <a:lstStyle/>
          <a:p>
            <a:r>
              <a:rPr lang="en-US" sz="1600" dirty="0" err="1">
                <a:solidFill>
                  <a:schemeClr val="tx1"/>
                </a:solidFill>
              </a:rPr>
              <a:t>Ideagen</a:t>
            </a:r>
            <a:r>
              <a:rPr lang="en-US" sz="1600" dirty="0">
                <a:solidFill>
                  <a:schemeClr val="tx1"/>
                </a:solidFill>
              </a:rPr>
              <a:t> Quality Management will help us do the right things, right first time, by making sure everyone has on-demand access to the latest specifications</a:t>
            </a:r>
          </a:p>
          <a:p>
            <a:endParaRPr lang="en-US" sz="1600" dirty="0">
              <a:solidFill>
                <a:schemeClr val="tx1"/>
              </a:solidFill>
            </a:endParaRPr>
          </a:p>
          <a:p>
            <a:r>
              <a:rPr lang="en-US" sz="1600" dirty="0" err="1">
                <a:solidFill>
                  <a:schemeClr val="tx1"/>
                </a:solidFill>
              </a:rPr>
              <a:t>Ideagen</a:t>
            </a:r>
            <a:r>
              <a:rPr lang="en-US" sz="1600" dirty="0">
                <a:solidFill>
                  <a:schemeClr val="tx1"/>
                </a:solidFill>
              </a:rPr>
              <a:t> Quality Management will keep us efficient and competitive, while maintaining quality and safety, by linking our regulatory compliance activities with issue management. All of our corrective and preventive actions are performed in a timely manner and tracked until completion</a:t>
            </a:r>
          </a:p>
          <a:p>
            <a:endParaRPr lang="en-US" sz="1600" dirty="0">
              <a:solidFill>
                <a:schemeClr val="tx1"/>
              </a:solidFill>
            </a:endParaRPr>
          </a:p>
          <a:p>
            <a:r>
              <a:rPr lang="en-US" sz="1600" dirty="0" err="1">
                <a:solidFill>
                  <a:schemeClr val="tx1"/>
                </a:solidFill>
              </a:rPr>
              <a:t>Ideagen</a:t>
            </a:r>
            <a:r>
              <a:rPr lang="en-US" sz="1600" dirty="0">
                <a:solidFill>
                  <a:schemeClr val="tx1"/>
                </a:solidFill>
              </a:rPr>
              <a:t> Quality Management will make our business safer for all staff by providing all employees with the ability to submit safety reports from a mobile device</a:t>
            </a:r>
          </a:p>
          <a:p>
            <a:endParaRPr lang="en-US" sz="1600" dirty="0">
              <a:solidFill>
                <a:schemeClr val="tx1"/>
              </a:solidFill>
            </a:endParaRPr>
          </a:p>
          <a:p>
            <a:r>
              <a:rPr lang="en-US" sz="1600" dirty="0" err="1">
                <a:solidFill>
                  <a:schemeClr val="tx1"/>
                </a:solidFill>
              </a:rPr>
              <a:t>Ideagen</a:t>
            </a:r>
            <a:r>
              <a:rPr lang="en-US" sz="1600" dirty="0">
                <a:solidFill>
                  <a:schemeClr val="tx1"/>
                </a:solidFill>
              </a:rPr>
              <a:t> Quality Management will help us comply with regulatory and customer requirements, by proving oversight of our quality and safety management activities</a:t>
            </a:r>
          </a:p>
          <a:p>
            <a:endParaRPr lang="en-US" sz="1600" dirty="0">
              <a:solidFill>
                <a:schemeClr val="tx1"/>
              </a:solidFill>
            </a:endParaRPr>
          </a:p>
          <a:p>
            <a:r>
              <a:rPr lang="en-US" sz="1600" dirty="0" err="1">
                <a:solidFill>
                  <a:schemeClr val="tx1"/>
                </a:solidFill>
              </a:rPr>
              <a:t>Ideagen</a:t>
            </a:r>
            <a:r>
              <a:rPr lang="en-US" sz="1600" dirty="0">
                <a:solidFill>
                  <a:schemeClr val="tx1"/>
                </a:solidFill>
              </a:rPr>
              <a:t> Quality Management will help us improve by identifying continuous improvement opportunities</a:t>
            </a:r>
          </a:p>
          <a:p>
            <a:endParaRPr lang="en-US" sz="1600" dirty="0">
              <a:solidFill>
                <a:schemeClr val="tx1"/>
              </a:solidFill>
            </a:endParaRPr>
          </a:p>
        </p:txBody>
      </p:sp>
      <p:sp>
        <p:nvSpPr>
          <p:cNvPr id="6" name="Title 5">
            <a:extLst>
              <a:ext uri="{FF2B5EF4-FFF2-40B4-BE49-F238E27FC236}">
                <a16:creationId xmlns:a16="http://schemas.microsoft.com/office/drawing/2014/main" id="{9174A589-E67B-9685-0BFA-B8B6D097095B}"/>
              </a:ext>
            </a:extLst>
          </p:cNvPr>
          <p:cNvSpPr>
            <a:spLocks noGrp="1"/>
          </p:cNvSpPr>
          <p:nvPr>
            <p:ph type="title"/>
          </p:nvPr>
        </p:nvSpPr>
        <p:spPr>
          <a:xfrm>
            <a:off x="599440" y="121084"/>
            <a:ext cx="9194800" cy="612341"/>
          </a:xfrm>
        </p:spPr>
        <p:txBody>
          <a:bodyPr>
            <a:normAutofit fontScale="90000"/>
          </a:bodyPr>
          <a:lstStyle/>
          <a:p>
            <a:r>
              <a:rPr lang="en-US" sz="2800" dirty="0"/>
              <a:t>Our desired outcomes and how </a:t>
            </a:r>
            <a:r>
              <a:rPr lang="en-US" sz="2800" dirty="0" err="1"/>
              <a:t>Ideagen</a:t>
            </a:r>
            <a:r>
              <a:rPr lang="en-US" sz="2800" dirty="0"/>
              <a:t> Quality Management helps</a:t>
            </a:r>
            <a:endParaRPr lang="en-US" dirty="0"/>
          </a:p>
        </p:txBody>
      </p:sp>
      <p:pic>
        <p:nvPicPr>
          <p:cNvPr id="8" name="Graphic 7">
            <a:extLst>
              <a:ext uri="{FF2B5EF4-FFF2-40B4-BE49-F238E27FC236}">
                <a16:creationId xmlns:a16="http://schemas.microsoft.com/office/drawing/2014/main" id="{CB259C33-DB3B-961A-3BA2-709683353A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114" y="1419642"/>
            <a:ext cx="349686" cy="349686"/>
          </a:xfrm>
          <a:prstGeom prst="rect">
            <a:avLst/>
          </a:prstGeom>
        </p:spPr>
      </p:pic>
      <p:pic>
        <p:nvPicPr>
          <p:cNvPr id="11" name="Graphic 10">
            <a:extLst>
              <a:ext uri="{FF2B5EF4-FFF2-40B4-BE49-F238E27FC236}">
                <a16:creationId xmlns:a16="http://schemas.microsoft.com/office/drawing/2014/main" id="{44CA754E-9768-D133-1C0A-27E694AC4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217" y="2434710"/>
            <a:ext cx="411480" cy="372660"/>
          </a:xfrm>
          <a:prstGeom prst="rect">
            <a:avLst/>
          </a:prstGeom>
        </p:spPr>
      </p:pic>
      <p:grpSp>
        <p:nvGrpSpPr>
          <p:cNvPr id="31" name="Group 30">
            <a:extLst>
              <a:ext uri="{FF2B5EF4-FFF2-40B4-BE49-F238E27FC236}">
                <a16:creationId xmlns:a16="http://schemas.microsoft.com/office/drawing/2014/main" id="{431E98FA-C46A-1574-725A-B409DD6E3D08}"/>
              </a:ext>
            </a:extLst>
          </p:cNvPr>
          <p:cNvGrpSpPr/>
          <p:nvPr/>
        </p:nvGrpSpPr>
        <p:grpSpPr>
          <a:xfrm>
            <a:off x="775234" y="3496159"/>
            <a:ext cx="233446" cy="373342"/>
            <a:chOff x="729981" y="3131622"/>
            <a:chExt cx="324704" cy="519287"/>
          </a:xfrm>
        </p:grpSpPr>
        <p:sp>
          <p:nvSpPr>
            <p:cNvPr id="22" name="Freeform: Shape 21">
              <a:extLst>
                <a:ext uri="{FF2B5EF4-FFF2-40B4-BE49-F238E27FC236}">
                  <a16:creationId xmlns:a16="http://schemas.microsoft.com/office/drawing/2014/main" id="{47CEF9CE-C9E4-A490-083B-76FC689E1BFE}"/>
                </a:ext>
              </a:extLst>
            </p:cNvPr>
            <p:cNvSpPr/>
            <p:nvPr/>
          </p:nvSpPr>
          <p:spPr>
            <a:xfrm>
              <a:off x="729981" y="3131622"/>
              <a:ext cx="324704" cy="519287"/>
            </a:xfrm>
            <a:custGeom>
              <a:avLst/>
              <a:gdLst>
                <a:gd name="connsiteX0" fmla="*/ 275868 w 324704"/>
                <a:gd name="connsiteY0" fmla="*/ 0 h 519287"/>
                <a:gd name="connsiteX1" fmla="*/ 48728 w 324704"/>
                <a:gd name="connsiteY1" fmla="*/ 0 h 519287"/>
                <a:gd name="connsiteX2" fmla="*/ 0 w 324704"/>
                <a:gd name="connsiteY2" fmla="*/ 48728 h 519287"/>
                <a:gd name="connsiteX3" fmla="*/ 0 w 324704"/>
                <a:gd name="connsiteY3" fmla="*/ 470669 h 519287"/>
                <a:gd name="connsiteX4" fmla="*/ 48728 w 324704"/>
                <a:gd name="connsiteY4" fmla="*/ 519287 h 519287"/>
                <a:gd name="connsiteX5" fmla="*/ 275977 w 324704"/>
                <a:gd name="connsiteY5" fmla="*/ 519287 h 519287"/>
                <a:gd name="connsiteX6" fmla="*/ 324705 w 324704"/>
                <a:gd name="connsiteY6" fmla="*/ 470560 h 519287"/>
                <a:gd name="connsiteX7" fmla="*/ 324705 w 324704"/>
                <a:gd name="connsiteY7" fmla="*/ 48728 h 519287"/>
                <a:gd name="connsiteX8" fmla="*/ 275977 w 324704"/>
                <a:gd name="connsiteY8" fmla="*/ 0 h 519287"/>
                <a:gd name="connsiteX9" fmla="*/ 162243 w 324704"/>
                <a:gd name="connsiteY9" fmla="*/ 493940 h 519287"/>
                <a:gd name="connsiteX10" fmla="*/ 129795 w 324704"/>
                <a:gd name="connsiteY10" fmla="*/ 461491 h 519287"/>
                <a:gd name="connsiteX11" fmla="*/ 162243 w 324704"/>
                <a:gd name="connsiteY11" fmla="*/ 429043 h 519287"/>
                <a:gd name="connsiteX12" fmla="*/ 194692 w 324704"/>
                <a:gd name="connsiteY12" fmla="*/ 461491 h 519287"/>
                <a:gd name="connsiteX13" fmla="*/ 162243 w 324704"/>
                <a:gd name="connsiteY13" fmla="*/ 493940 h 519287"/>
                <a:gd name="connsiteX14" fmla="*/ 275868 w 324704"/>
                <a:gd name="connsiteY14" fmla="*/ 397687 h 519287"/>
                <a:gd name="connsiteX15" fmla="*/ 269750 w 324704"/>
                <a:gd name="connsiteY15" fmla="*/ 403805 h 519287"/>
                <a:gd name="connsiteX16" fmla="*/ 54737 w 324704"/>
                <a:gd name="connsiteY16" fmla="*/ 403805 h 519287"/>
                <a:gd name="connsiteX17" fmla="*/ 48618 w 324704"/>
                <a:gd name="connsiteY17" fmla="*/ 397687 h 519287"/>
                <a:gd name="connsiteX18" fmla="*/ 48618 w 324704"/>
                <a:gd name="connsiteY18" fmla="*/ 54737 h 519287"/>
                <a:gd name="connsiteX19" fmla="*/ 54737 w 324704"/>
                <a:gd name="connsiteY19" fmla="*/ 48618 h 519287"/>
                <a:gd name="connsiteX20" fmla="*/ 269750 w 324704"/>
                <a:gd name="connsiteY20" fmla="*/ 48618 h 519287"/>
                <a:gd name="connsiteX21" fmla="*/ 275868 w 324704"/>
                <a:gd name="connsiteY21" fmla="*/ 54737 h 519287"/>
                <a:gd name="connsiteX22" fmla="*/ 275868 w 324704"/>
                <a:gd name="connsiteY22" fmla="*/ 397577 h 5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4704" h="519287">
                  <a:moveTo>
                    <a:pt x="275868" y="0"/>
                  </a:moveTo>
                  <a:lnTo>
                    <a:pt x="48728" y="0"/>
                  </a:lnTo>
                  <a:cubicBezTo>
                    <a:pt x="21851" y="0"/>
                    <a:pt x="0" y="21851"/>
                    <a:pt x="0" y="48728"/>
                  </a:cubicBezTo>
                  <a:lnTo>
                    <a:pt x="0" y="470669"/>
                  </a:lnTo>
                  <a:cubicBezTo>
                    <a:pt x="0" y="497545"/>
                    <a:pt x="21851" y="519287"/>
                    <a:pt x="48728" y="519287"/>
                  </a:cubicBezTo>
                  <a:lnTo>
                    <a:pt x="275977" y="519287"/>
                  </a:lnTo>
                  <a:cubicBezTo>
                    <a:pt x="302854" y="519287"/>
                    <a:pt x="324705" y="497436"/>
                    <a:pt x="324705" y="470560"/>
                  </a:cubicBezTo>
                  <a:lnTo>
                    <a:pt x="324705" y="48728"/>
                  </a:lnTo>
                  <a:cubicBezTo>
                    <a:pt x="324705" y="21851"/>
                    <a:pt x="302854" y="0"/>
                    <a:pt x="275977" y="0"/>
                  </a:cubicBezTo>
                  <a:close/>
                  <a:moveTo>
                    <a:pt x="162243" y="493940"/>
                  </a:moveTo>
                  <a:cubicBezTo>
                    <a:pt x="144325" y="493940"/>
                    <a:pt x="129795" y="479409"/>
                    <a:pt x="129795" y="461491"/>
                  </a:cubicBezTo>
                  <a:cubicBezTo>
                    <a:pt x="129795" y="443574"/>
                    <a:pt x="144325" y="429043"/>
                    <a:pt x="162243" y="429043"/>
                  </a:cubicBezTo>
                  <a:cubicBezTo>
                    <a:pt x="180161" y="429043"/>
                    <a:pt x="194692" y="443574"/>
                    <a:pt x="194692" y="461491"/>
                  </a:cubicBezTo>
                  <a:cubicBezTo>
                    <a:pt x="194692" y="479409"/>
                    <a:pt x="180161" y="493940"/>
                    <a:pt x="162243" y="493940"/>
                  </a:cubicBezTo>
                  <a:close/>
                  <a:moveTo>
                    <a:pt x="275868" y="397687"/>
                  </a:moveTo>
                  <a:cubicBezTo>
                    <a:pt x="275868" y="401074"/>
                    <a:pt x="273137" y="403805"/>
                    <a:pt x="269750" y="403805"/>
                  </a:cubicBezTo>
                  <a:lnTo>
                    <a:pt x="54737" y="403805"/>
                  </a:lnTo>
                  <a:cubicBezTo>
                    <a:pt x="51350" y="403805"/>
                    <a:pt x="48618" y="401074"/>
                    <a:pt x="48618" y="397687"/>
                  </a:cubicBezTo>
                  <a:lnTo>
                    <a:pt x="48618" y="54737"/>
                  </a:lnTo>
                  <a:cubicBezTo>
                    <a:pt x="48618" y="51350"/>
                    <a:pt x="51350" y="48618"/>
                    <a:pt x="54737" y="48618"/>
                  </a:cubicBezTo>
                  <a:lnTo>
                    <a:pt x="269750" y="48618"/>
                  </a:lnTo>
                  <a:cubicBezTo>
                    <a:pt x="273137" y="48618"/>
                    <a:pt x="275868" y="51350"/>
                    <a:pt x="275868" y="54737"/>
                  </a:cubicBezTo>
                  <a:lnTo>
                    <a:pt x="275868" y="397577"/>
                  </a:lnTo>
                  <a:close/>
                </a:path>
              </a:pathLst>
            </a:custGeom>
            <a:solidFill>
              <a:srgbClr val="45BBCE"/>
            </a:solidFill>
            <a:ln w="0" cap="flat">
              <a:noFill/>
              <a:prstDash val="solid"/>
              <a:miter/>
            </a:ln>
          </p:spPr>
          <p:txBody>
            <a:bodyPr rtlCol="0" anchor="ctr"/>
            <a:lstStyle/>
            <a:p>
              <a:endParaRPr lang="en-US"/>
            </a:p>
          </p:txBody>
        </p:sp>
        <p:pic>
          <p:nvPicPr>
            <p:cNvPr id="30" name="Graphic 29">
              <a:extLst>
                <a:ext uri="{FF2B5EF4-FFF2-40B4-BE49-F238E27FC236}">
                  <a16:creationId xmlns:a16="http://schemas.microsoft.com/office/drawing/2014/main" id="{BD4B2B83-916C-2B49-CAD2-DEE0313710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1210" y="3263636"/>
              <a:ext cx="182246" cy="162720"/>
            </a:xfrm>
            <a:prstGeom prst="rect">
              <a:avLst/>
            </a:prstGeom>
          </p:spPr>
        </p:pic>
      </p:grpSp>
      <p:pic>
        <p:nvPicPr>
          <p:cNvPr id="33" name="Graphic 32">
            <a:extLst>
              <a:ext uri="{FF2B5EF4-FFF2-40B4-BE49-F238E27FC236}">
                <a16:creationId xmlns:a16="http://schemas.microsoft.com/office/drawing/2014/main" id="{8887DBAB-1B53-AFA9-6C6F-47ABF7DC09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3176" y="4355431"/>
            <a:ext cx="297562" cy="396750"/>
          </a:xfrm>
          <a:prstGeom prst="rect">
            <a:avLst/>
          </a:prstGeom>
        </p:spPr>
      </p:pic>
      <p:pic>
        <p:nvPicPr>
          <p:cNvPr id="37" name="Graphic 36">
            <a:extLst>
              <a:ext uri="{FF2B5EF4-FFF2-40B4-BE49-F238E27FC236}">
                <a16:creationId xmlns:a16="http://schemas.microsoft.com/office/drawing/2014/main" id="{A69A588C-EDB7-F34A-C7AD-B80763B5C4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5525" y="5276850"/>
            <a:ext cx="332864" cy="326070"/>
          </a:xfrm>
          <a:prstGeom prst="rect">
            <a:avLst/>
          </a:prstGeom>
        </p:spPr>
      </p:pic>
    </p:spTree>
    <p:extLst>
      <p:ext uri="{BB962C8B-B14F-4D97-AF65-F5344CB8AC3E}">
        <p14:creationId xmlns:p14="http://schemas.microsoft.com/office/powerpoint/2010/main" val="144056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6DF3-3FA2-DE9E-5867-62680F65B884}"/>
              </a:ext>
            </a:extLst>
          </p:cNvPr>
          <p:cNvSpPr>
            <a:spLocks noGrp="1"/>
          </p:cNvSpPr>
          <p:nvPr>
            <p:ph type="title"/>
          </p:nvPr>
        </p:nvSpPr>
        <p:spPr/>
        <p:txBody>
          <a:bodyPr/>
          <a:lstStyle/>
          <a:p>
            <a:r>
              <a:rPr lang="en-GB" dirty="0"/>
              <a:t>What’s in it for you?</a:t>
            </a:r>
            <a:endParaRPr lang="en-US" dirty="0"/>
          </a:p>
        </p:txBody>
      </p:sp>
      <p:sp>
        <p:nvSpPr>
          <p:cNvPr id="4" name="Text Placeholder 3">
            <a:extLst>
              <a:ext uri="{FF2B5EF4-FFF2-40B4-BE49-F238E27FC236}">
                <a16:creationId xmlns:a16="http://schemas.microsoft.com/office/drawing/2014/main" id="{9B672B5A-EB1B-913C-0DAC-B9C8F19F7425}"/>
              </a:ext>
            </a:extLst>
          </p:cNvPr>
          <p:cNvSpPr>
            <a:spLocks noGrp="1"/>
          </p:cNvSpPr>
          <p:nvPr>
            <p:ph type="body" sz="quarter" idx="14"/>
          </p:nvPr>
        </p:nvSpPr>
        <p:spPr/>
        <p:txBody>
          <a:bodyPr/>
          <a:lstStyle/>
          <a:p>
            <a:r>
              <a:rPr lang="en-US" dirty="0"/>
              <a:t>We’re making sure…</a:t>
            </a:r>
          </a:p>
        </p:txBody>
      </p:sp>
      <p:sp>
        <p:nvSpPr>
          <p:cNvPr id="9" name="Rectangle 8">
            <a:extLst>
              <a:ext uri="{FF2B5EF4-FFF2-40B4-BE49-F238E27FC236}">
                <a16:creationId xmlns:a16="http://schemas.microsoft.com/office/drawing/2014/main" id="{3B5940F1-19E9-3ED1-11EB-BFCA6F6F6270}"/>
              </a:ext>
            </a:extLst>
          </p:cNvPr>
          <p:cNvSpPr/>
          <p:nvPr/>
        </p:nvSpPr>
        <p:spPr>
          <a:xfrm>
            <a:off x="831000" y="3936062"/>
            <a:ext cx="2463072" cy="1815882"/>
          </a:xfrm>
          <a:prstGeom prst="rect">
            <a:avLst/>
          </a:prstGeom>
        </p:spPr>
        <p:txBody>
          <a:bodyPr wrap="square">
            <a:spAutoFit/>
          </a:bodyPr>
          <a:lstStyle/>
          <a:p>
            <a:pPr algn="ctr"/>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You always know about, and have </a:t>
            </a:r>
            <a:b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br>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on-demand access to, the latest version of documents. One source of truth with no time wasted searching.</a:t>
            </a:r>
          </a:p>
        </p:txBody>
      </p:sp>
      <p:sp>
        <p:nvSpPr>
          <p:cNvPr id="17" name="Rectangle 16">
            <a:extLst>
              <a:ext uri="{FF2B5EF4-FFF2-40B4-BE49-F238E27FC236}">
                <a16:creationId xmlns:a16="http://schemas.microsoft.com/office/drawing/2014/main" id="{11B60A26-C714-3899-5204-F734742EAD07}"/>
              </a:ext>
            </a:extLst>
          </p:cNvPr>
          <p:cNvSpPr/>
          <p:nvPr/>
        </p:nvSpPr>
        <p:spPr>
          <a:xfrm>
            <a:off x="3567871" y="3948980"/>
            <a:ext cx="2463072" cy="1569660"/>
          </a:xfrm>
          <a:prstGeom prst="rect">
            <a:avLst/>
          </a:prstGeom>
        </p:spPr>
        <p:txBody>
          <a:bodyPr wrap="square">
            <a:spAutoFit/>
          </a:bodyPr>
          <a:lstStyle/>
          <a:p>
            <a:pPr algn="ctr"/>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We help you stay competent through workplace learning, so you know how to perform activities when things change.</a:t>
            </a:r>
          </a:p>
        </p:txBody>
      </p:sp>
      <p:sp>
        <p:nvSpPr>
          <p:cNvPr id="18" name="Rectangle 17">
            <a:extLst>
              <a:ext uri="{FF2B5EF4-FFF2-40B4-BE49-F238E27FC236}">
                <a16:creationId xmlns:a16="http://schemas.microsoft.com/office/drawing/2014/main" id="{125197A1-B1EA-CB13-9E55-64507873F072}"/>
              </a:ext>
            </a:extLst>
          </p:cNvPr>
          <p:cNvSpPr/>
          <p:nvPr/>
        </p:nvSpPr>
        <p:spPr>
          <a:xfrm>
            <a:off x="6304742" y="3948980"/>
            <a:ext cx="2463072" cy="1569660"/>
          </a:xfrm>
          <a:prstGeom prst="rect">
            <a:avLst/>
          </a:prstGeom>
        </p:spPr>
        <p:txBody>
          <a:bodyPr wrap="square">
            <a:spAutoFit/>
          </a:bodyPr>
          <a:lstStyle/>
          <a:p>
            <a:pPr algn="ctr"/>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We provide you with the ability to easily submit safety and hazard reports from your mobile device there and then.</a:t>
            </a:r>
          </a:p>
        </p:txBody>
      </p:sp>
      <p:sp>
        <p:nvSpPr>
          <p:cNvPr id="19" name="Rectangle 18">
            <a:extLst>
              <a:ext uri="{FF2B5EF4-FFF2-40B4-BE49-F238E27FC236}">
                <a16:creationId xmlns:a16="http://schemas.microsoft.com/office/drawing/2014/main" id="{E56C4182-5258-8749-DC60-02208D73DF6D}"/>
              </a:ext>
            </a:extLst>
          </p:cNvPr>
          <p:cNvSpPr/>
          <p:nvPr/>
        </p:nvSpPr>
        <p:spPr>
          <a:xfrm>
            <a:off x="9041613" y="3970636"/>
            <a:ext cx="2463072" cy="1569660"/>
          </a:xfrm>
          <a:prstGeom prst="rect">
            <a:avLst/>
          </a:prstGeom>
        </p:spPr>
        <p:txBody>
          <a:bodyPr wrap="square">
            <a:spAutoFit/>
          </a:bodyPr>
          <a:lstStyle/>
          <a:p>
            <a:pPr algn="ctr"/>
            <a:r>
              <a:rPr lang="en-GB" sz="1600" dirty="0">
                <a:solidFill>
                  <a:prstClr val="black">
                    <a:lumMod val="65000"/>
                    <a:lumOff val="35000"/>
                  </a:prstClr>
                </a:solidFill>
                <a:latin typeface="Gilroy Light" panose="00000400000000000000" pitchFamily="50" charset="0"/>
                <a:ea typeface="Open Sans" panose="020B0606030504020204" pitchFamily="34" charset="0"/>
                <a:cs typeface="Open Sans" panose="020B0606030504020204" pitchFamily="34" charset="0"/>
              </a:rPr>
              <a:t>You know what you need to do, and when you need to do it, through simple visibility of your actions, with reminders.</a:t>
            </a:r>
          </a:p>
        </p:txBody>
      </p:sp>
      <p:grpSp>
        <p:nvGrpSpPr>
          <p:cNvPr id="29" name="Group 28">
            <a:extLst>
              <a:ext uri="{FF2B5EF4-FFF2-40B4-BE49-F238E27FC236}">
                <a16:creationId xmlns:a16="http://schemas.microsoft.com/office/drawing/2014/main" id="{B54C2C3F-F7F2-C991-2153-230CACBF6C99}"/>
              </a:ext>
            </a:extLst>
          </p:cNvPr>
          <p:cNvGrpSpPr/>
          <p:nvPr/>
        </p:nvGrpSpPr>
        <p:grpSpPr>
          <a:xfrm>
            <a:off x="1433886" y="2220347"/>
            <a:ext cx="1271016" cy="1271016"/>
            <a:chOff x="1433886" y="2171700"/>
            <a:chExt cx="1257300" cy="1257300"/>
          </a:xfrm>
        </p:grpSpPr>
        <p:sp>
          <p:nvSpPr>
            <p:cNvPr id="23" name="Freeform: Shape 22">
              <a:extLst>
                <a:ext uri="{FF2B5EF4-FFF2-40B4-BE49-F238E27FC236}">
                  <a16:creationId xmlns:a16="http://schemas.microsoft.com/office/drawing/2014/main" id="{C84FCED5-EC31-22D1-6C11-4FE43D32881C}"/>
                </a:ext>
              </a:extLst>
            </p:cNvPr>
            <p:cNvSpPr/>
            <p:nvPr/>
          </p:nvSpPr>
          <p:spPr>
            <a:xfrm>
              <a:off x="1433886" y="2171700"/>
              <a:ext cx="1257300" cy="1257300"/>
            </a:xfrm>
            <a:custGeom>
              <a:avLst/>
              <a:gdLst>
                <a:gd name="connsiteX0" fmla="*/ 1257300 w 1257300"/>
                <a:gd name="connsiteY0" fmla="*/ 628650 h 1257300"/>
                <a:gd name="connsiteX1" fmla="*/ 628650 w 1257300"/>
                <a:gd name="connsiteY1" fmla="*/ 1257300 h 1257300"/>
                <a:gd name="connsiteX2" fmla="*/ 0 w 1257300"/>
                <a:gd name="connsiteY2" fmla="*/ 628650 h 1257300"/>
                <a:gd name="connsiteX3" fmla="*/ 628650 w 1257300"/>
                <a:gd name="connsiteY3" fmla="*/ 0 h 1257300"/>
                <a:gd name="connsiteX4" fmla="*/ 1257300 w 1257300"/>
                <a:gd name="connsiteY4" fmla="*/ 62865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1257300">
                  <a:moveTo>
                    <a:pt x="1257300" y="628650"/>
                  </a:moveTo>
                  <a:cubicBezTo>
                    <a:pt x="1257300" y="975844"/>
                    <a:pt x="975844" y="1257300"/>
                    <a:pt x="628650" y="1257300"/>
                  </a:cubicBezTo>
                  <a:cubicBezTo>
                    <a:pt x="281456" y="1257300"/>
                    <a:pt x="0" y="975844"/>
                    <a:pt x="0" y="628650"/>
                  </a:cubicBezTo>
                  <a:cubicBezTo>
                    <a:pt x="0" y="281456"/>
                    <a:pt x="281456" y="0"/>
                    <a:pt x="628650" y="0"/>
                  </a:cubicBezTo>
                  <a:cubicBezTo>
                    <a:pt x="975844" y="0"/>
                    <a:pt x="1257300" y="281456"/>
                    <a:pt x="1257300" y="628650"/>
                  </a:cubicBezTo>
                  <a:close/>
                </a:path>
              </a:pathLst>
            </a:custGeom>
            <a:solidFill>
              <a:srgbClr val="22A3AF"/>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B354B92-6AEC-19AB-48F3-6A7DB3B0359D}"/>
                </a:ext>
              </a:extLst>
            </p:cNvPr>
            <p:cNvSpPr/>
            <p:nvPr/>
          </p:nvSpPr>
          <p:spPr>
            <a:xfrm>
              <a:off x="1739284" y="2506393"/>
              <a:ext cx="646377" cy="587787"/>
            </a:xfrm>
            <a:custGeom>
              <a:avLst/>
              <a:gdLst>
                <a:gd name="connsiteX0" fmla="*/ 205820 w 646377"/>
                <a:gd name="connsiteY0" fmla="*/ 126 h 587787"/>
                <a:gd name="connsiteX1" fmla="*/ 147230 w 646377"/>
                <a:gd name="connsiteY1" fmla="*/ 54567 h 587787"/>
                <a:gd name="connsiteX2" fmla="*/ 147230 w 646377"/>
                <a:gd name="connsiteY2" fmla="*/ 58967 h 587787"/>
                <a:gd name="connsiteX3" fmla="*/ 147104 w 646377"/>
                <a:gd name="connsiteY3" fmla="*/ 529072 h 587787"/>
                <a:gd name="connsiteX4" fmla="*/ 201545 w 646377"/>
                <a:gd name="connsiteY4" fmla="*/ 587662 h 587787"/>
                <a:gd name="connsiteX5" fmla="*/ 205946 w 646377"/>
                <a:gd name="connsiteY5" fmla="*/ 587662 h 587787"/>
                <a:gd name="connsiteX6" fmla="*/ 147230 w 646377"/>
                <a:gd name="connsiteY6" fmla="*/ 587788 h 587787"/>
                <a:gd name="connsiteX7" fmla="*/ 88514 w 646377"/>
                <a:gd name="connsiteY7" fmla="*/ 529072 h 587787"/>
                <a:gd name="connsiteX8" fmla="*/ 88514 w 646377"/>
                <a:gd name="connsiteY8" fmla="*/ 58842 h 587787"/>
                <a:gd name="connsiteX9" fmla="*/ 147230 w 646377"/>
                <a:gd name="connsiteY9" fmla="*/ 126 h 587787"/>
                <a:gd name="connsiteX10" fmla="*/ 205946 w 646377"/>
                <a:gd name="connsiteY10" fmla="*/ 126 h 587787"/>
                <a:gd name="connsiteX11" fmla="*/ 470230 w 646377"/>
                <a:gd name="connsiteY11" fmla="*/ 382093 h 587787"/>
                <a:gd name="connsiteX12" fmla="*/ 470230 w 646377"/>
                <a:gd name="connsiteY12" fmla="*/ 440809 h 587787"/>
                <a:gd name="connsiteX13" fmla="*/ 293957 w 646377"/>
                <a:gd name="connsiteY13" fmla="*/ 440809 h 587787"/>
                <a:gd name="connsiteX14" fmla="*/ 293957 w 646377"/>
                <a:gd name="connsiteY14" fmla="*/ 382093 h 587787"/>
                <a:gd name="connsiteX15" fmla="*/ 470230 w 646377"/>
                <a:gd name="connsiteY15" fmla="*/ 382093 h 587787"/>
                <a:gd name="connsiteX16" fmla="*/ 528946 w 646377"/>
                <a:gd name="connsiteY16" fmla="*/ 264536 h 587787"/>
                <a:gd name="connsiteX17" fmla="*/ 528946 w 646377"/>
                <a:gd name="connsiteY17" fmla="*/ 323252 h 587787"/>
                <a:gd name="connsiteX18" fmla="*/ 293831 w 646377"/>
                <a:gd name="connsiteY18" fmla="*/ 323252 h 587787"/>
                <a:gd name="connsiteX19" fmla="*/ 293831 w 646377"/>
                <a:gd name="connsiteY19" fmla="*/ 264536 h 587787"/>
                <a:gd name="connsiteX20" fmla="*/ 528946 w 646377"/>
                <a:gd name="connsiteY20" fmla="*/ 264536 h 587787"/>
                <a:gd name="connsiteX21" fmla="*/ 587662 w 646377"/>
                <a:gd name="connsiteY21" fmla="*/ 528946 h 587787"/>
                <a:gd name="connsiteX22" fmla="*/ 234989 w 646377"/>
                <a:gd name="connsiteY22" fmla="*/ 528946 h 587787"/>
                <a:gd name="connsiteX23" fmla="*/ 234989 w 646377"/>
                <a:gd name="connsiteY23" fmla="*/ 58842 h 587787"/>
                <a:gd name="connsiteX24" fmla="*/ 470104 w 646377"/>
                <a:gd name="connsiteY24" fmla="*/ 58842 h 587787"/>
                <a:gd name="connsiteX25" fmla="*/ 470104 w 646377"/>
                <a:gd name="connsiteY25" fmla="*/ 176399 h 587787"/>
                <a:gd name="connsiteX26" fmla="*/ 587662 w 646377"/>
                <a:gd name="connsiteY26" fmla="*/ 176399 h 587787"/>
                <a:gd name="connsiteX27" fmla="*/ 587662 w 646377"/>
                <a:gd name="connsiteY27" fmla="*/ 529072 h 587787"/>
                <a:gd name="connsiteX28" fmla="*/ 629153 w 646377"/>
                <a:gd name="connsiteY28" fmla="*/ 100333 h 587787"/>
                <a:gd name="connsiteX29" fmla="*/ 546045 w 646377"/>
                <a:gd name="connsiteY29" fmla="*/ 17225 h 587787"/>
                <a:gd name="connsiteX30" fmla="*/ 504554 w 646377"/>
                <a:gd name="connsiteY30" fmla="*/ 0 h 587787"/>
                <a:gd name="connsiteX31" fmla="*/ 234989 w 646377"/>
                <a:gd name="connsiteY31" fmla="*/ 0 h 587787"/>
                <a:gd name="connsiteX32" fmla="*/ 176273 w 646377"/>
                <a:gd name="connsiteY32" fmla="*/ 58716 h 587787"/>
                <a:gd name="connsiteX33" fmla="*/ 176273 w 646377"/>
                <a:gd name="connsiteY33" fmla="*/ 528820 h 587787"/>
                <a:gd name="connsiteX34" fmla="*/ 234989 w 646377"/>
                <a:gd name="connsiteY34" fmla="*/ 587536 h 587787"/>
                <a:gd name="connsiteX35" fmla="*/ 587662 w 646377"/>
                <a:gd name="connsiteY35" fmla="*/ 587536 h 587787"/>
                <a:gd name="connsiteX36" fmla="*/ 646378 w 646377"/>
                <a:gd name="connsiteY36" fmla="*/ 528820 h 587787"/>
                <a:gd name="connsiteX37" fmla="*/ 646378 w 646377"/>
                <a:gd name="connsiteY37" fmla="*/ 141823 h 587787"/>
                <a:gd name="connsiteX38" fmla="*/ 629153 w 646377"/>
                <a:gd name="connsiteY38" fmla="*/ 100207 h 587787"/>
                <a:gd name="connsiteX39" fmla="*/ 629153 w 646377"/>
                <a:gd name="connsiteY39" fmla="*/ 100207 h 587787"/>
                <a:gd name="connsiteX40" fmla="*/ 117306 w 646377"/>
                <a:gd name="connsiteY40" fmla="*/ 0 h 587787"/>
                <a:gd name="connsiteX41" fmla="*/ 58716 w 646377"/>
                <a:gd name="connsiteY41" fmla="*/ 54441 h 587787"/>
                <a:gd name="connsiteX42" fmla="*/ 58716 w 646377"/>
                <a:gd name="connsiteY42" fmla="*/ 58842 h 587787"/>
                <a:gd name="connsiteX43" fmla="*/ 58590 w 646377"/>
                <a:gd name="connsiteY43" fmla="*/ 528946 h 587787"/>
                <a:gd name="connsiteX44" fmla="*/ 113031 w 646377"/>
                <a:gd name="connsiteY44" fmla="*/ 587536 h 587787"/>
                <a:gd name="connsiteX45" fmla="*/ 117432 w 646377"/>
                <a:gd name="connsiteY45" fmla="*/ 587536 h 587787"/>
                <a:gd name="connsiteX46" fmla="*/ 58716 w 646377"/>
                <a:gd name="connsiteY46" fmla="*/ 587662 h 587787"/>
                <a:gd name="connsiteX47" fmla="*/ 0 w 646377"/>
                <a:gd name="connsiteY47" fmla="*/ 528946 h 587787"/>
                <a:gd name="connsiteX48" fmla="*/ 0 w 646377"/>
                <a:gd name="connsiteY48" fmla="*/ 58842 h 587787"/>
                <a:gd name="connsiteX49" fmla="*/ 58716 w 646377"/>
                <a:gd name="connsiteY49" fmla="*/ 126 h 587787"/>
                <a:gd name="connsiteX50" fmla="*/ 117432 w 646377"/>
                <a:gd name="connsiteY50" fmla="*/ 126 h 58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46377" h="587787">
                  <a:moveTo>
                    <a:pt x="205820" y="126"/>
                  </a:moveTo>
                  <a:cubicBezTo>
                    <a:pt x="174890" y="126"/>
                    <a:pt x="149493" y="24140"/>
                    <a:pt x="147230" y="54567"/>
                  </a:cubicBezTo>
                  <a:lnTo>
                    <a:pt x="147230" y="58967"/>
                  </a:lnTo>
                  <a:cubicBezTo>
                    <a:pt x="147230" y="58967"/>
                    <a:pt x="147104" y="529072"/>
                    <a:pt x="147104" y="529072"/>
                  </a:cubicBezTo>
                  <a:cubicBezTo>
                    <a:pt x="147104" y="560001"/>
                    <a:pt x="171119" y="585399"/>
                    <a:pt x="201545" y="587662"/>
                  </a:cubicBezTo>
                  <a:lnTo>
                    <a:pt x="205946" y="587662"/>
                  </a:lnTo>
                  <a:cubicBezTo>
                    <a:pt x="205946" y="587662"/>
                    <a:pt x="147230" y="587788"/>
                    <a:pt x="147230" y="587788"/>
                  </a:cubicBezTo>
                  <a:cubicBezTo>
                    <a:pt x="114791" y="587788"/>
                    <a:pt x="88514" y="561510"/>
                    <a:pt x="88514" y="529072"/>
                  </a:cubicBezTo>
                  <a:lnTo>
                    <a:pt x="88514" y="58842"/>
                  </a:lnTo>
                  <a:cubicBezTo>
                    <a:pt x="88514" y="26403"/>
                    <a:pt x="114791" y="126"/>
                    <a:pt x="147230" y="126"/>
                  </a:cubicBezTo>
                  <a:lnTo>
                    <a:pt x="205946" y="126"/>
                  </a:lnTo>
                  <a:close/>
                  <a:moveTo>
                    <a:pt x="470230" y="382093"/>
                  </a:moveTo>
                  <a:lnTo>
                    <a:pt x="470230" y="440809"/>
                  </a:lnTo>
                  <a:lnTo>
                    <a:pt x="293957" y="440809"/>
                  </a:lnTo>
                  <a:lnTo>
                    <a:pt x="293957" y="382093"/>
                  </a:lnTo>
                  <a:lnTo>
                    <a:pt x="470230" y="382093"/>
                  </a:lnTo>
                  <a:close/>
                  <a:moveTo>
                    <a:pt x="528946" y="264536"/>
                  </a:moveTo>
                  <a:lnTo>
                    <a:pt x="528946" y="323252"/>
                  </a:lnTo>
                  <a:lnTo>
                    <a:pt x="293831" y="323252"/>
                  </a:lnTo>
                  <a:lnTo>
                    <a:pt x="293831" y="264536"/>
                  </a:lnTo>
                  <a:lnTo>
                    <a:pt x="528946" y="264536"/>
                  </a:lnTo>
                  <a:close/>
                  <a:moveTo>
                    <a:pt x="587662" y="528946"/>
                  </a:moveTo>
                  <a:lnTo>
                    <a:pt x="234989" y="528946"/>
                  </a:lnTo>
                  <a:lnTo>
                    <a:pt x="234989" y="58842"/>
                  </a:lnTo>
                  <a:lnTo>
                    <a:pt x="470104" y="58842"/>
                  </a:lnTo>
                  <a:lnTo>
                    <a:pt x="470104" y="176399"/>
                  </a:lnTo>
                  <a:lnTo>
                    <a:pt x="587662" y="176399"/>
                  </a:lnTo>
                  <a:lnTo>
                    <a:pt x="587662" y="529072"/>
                  </a:lnTo>
                  <a:close/>
                  <a:moveTo>
                    <a:pt x="629153" y="100333"/>
                  </a:moveTo>
                  <a:lnTo>
                    <a:pt x="546045" y="17225"/>
                  </a:lnTo>
                  <a:cubicBezTo>
                    <a:pt x="534981" y="6161"/>
                    <a:pt x="520019" y="0"/>
                    <a:pt x="504554" y="0"/>
                  </a:cubicBezTo>
                  <a:lnTo>
                    <a:pt x="234989" y="0"/>
                  </a:lnTo>
                  <a:cubicBezTo>
                    <a:pt x="202551" y="0"/>
                    <a:pt x="176273" y="26278"/>
                    <a:pt x="176273" y="58716"/>
                  </a:cubicBezTo>
                  <a:lnTo>
                    <a:pt x="176273" y="528820"/>
                  </a:lnTo>
                  <a:cubicBezTo>
                    <a:pt x="176273" y="561259"/>
                    <a:pt x="202551" y="587536"/>
                    <a:pt x="234989" y="587536"/>
                  </a:cubicBezTo>
                  <a:lnTo>
                    <a:pt x="587662" y="587536"/>
                  </a:lnTo>
                  <a:cubicBezTo>
                    <a:pt x="620100" y="587536"/>
                    <a:pt x="646378" y="561259"/>
                    <a:pt x="646378" y="528820"/>
                  </a:cubicBezTo>
                  <a:lnTo>
                    <a:pt x="646378" y="141823"/>
                  </a:lnTo>
                  <a:cubicBezTo>
                    <a:pt x="646378" y="126233"/>
                    <a:pt x="640217" y="111271"/>
                    <a:pt x="629153" y="100207"/>
                  </a:cubicBezTo>
                  <a:lnTo>
                    <a:pt x="629153" y="100207"/>
                  </a:lnTo>
                  <a:close/>
                  <a:moveTo>
                    <a:pt x="117306" y="0"/>
                  </a:moveTo>
                  <a:cubicBezTo>
                    <a:pt x="86377" y="0"/>
                    <a:pt x="60979" y="24014"/>
                    <a:pt x="58716" y="54441"/>
                  </a:cubicBezTo>
                  <a:lnTo>
                    <a:pt x="58716" y="58842"/>
                  </a:lnTo>
                  <a:cubicBezTo>
                    <a:pt x="58716" y="58842"/>
                    <a:pt x="58590" y="528946"/>
                    <a:pt x="58590" y="528946"/>
                  </a:cubicBezTo>
                  <a:cubicBezTo>
                    <a:pt x="58590" y="559876"/>
                    <a:pt x="82605" y="585273"/>
                    <a:pt x="113031" y="587536"/>
                  </a:cubicBezTo>
                  <a:lnTo>
                    <a:pt x="117432" y="587536"/>
                  </a:lnTo>
                  <a:cubicBezTo>
                    <a:pt x="117432" y="587536"/>
                    <a:pt x="58716" y="587662"/>
                    <a:pt x="58716" y="587662"/>
                  </a:cubicBezTo>
                  <a:cubicBezTo>
                    <a:pt x="26278" y="587662"/>
                    <a:pt x="0" y="561384"/>
                    <a:pt x="0" y="528946"/>
                  </a:cubicBezTo>
                  <a:lnTo>
                    <a:pt x="0" y="58842"/>
                  </a:lnTo>
                  <a:cubicBezTo>
                    <a:pt x="0" y="26403"/>
                    <a:pt x="26278" y="126"/>
                    <a:pt x="58716" y="126"/>
                  </a:cubicBezTo>
                  <a:lnTo>
                    <a:pt x="117432" y="126"/>
                  </a:lnTo>
                  <a:close/>
                </a:path>
              </a:pathLst>
            </a:custGeom>
            <a:solidFill>
              <a:schemeClr val="bg1"/>
            </a:solidFill>
            <a:ln w="0"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93971077-8FBE-30D3-4994-D9C4BD965912}"/>
              </a:ext>
            </a:extLst>
          </p:cNvPr>
          <p:cNvGrpSpPr/>
          <p:nvPr/>
        </p:nvGrpSpPr>
        <p:grpSpPr>
          <a:xfrm>
            <a:off x="4170074" y="2222752"/>
            <a:ext cx="1266206" cy="1266206"/>
            <a:chOff x="4166304" y="2167183"/>
            <a:chExt cx="1266206" cy="1266206"/>
          </a:xfrm>
        </p:grpSpPr>
        <p:sp>
          <p:nvSpPr>
            <p:cNvPr id="31" name="Freeform: Shape 30">
              <a:extLst>
                <a:ext uri="{FF2B5EF4-FFF2-40B4-BE49-F238E27FC236}">
                  <a16:creationId xmlns:a16="http://schemas.microsoft.com/office/drawing/2014/main" id="{14F6169A-5B15-F81B-11B4-1FF86344AEC2}"/>
                </a:ext>
              </a:extLst>
            </p:cNvPr>
            <p:cNvSpPr/>
            <p:nvPr/>
          </p:nvSpPr>
          <p:spPr>
            <a:xfrm>
              <a:off x="4166304" y="2167183"/>
              <a:ext cx="1266206" cy="1266206"/>
            </a:xfrm>
            <a:custGeom>
              <a:avLst/>
              <a:gdLst>
                <a:gd name="connsiteX0" fmla="*/ 1266206 w 1266206"/>
                <a:gd name="connsiteY0" fmla="*/ 633103 h 1266206"/>
                <a:gd name="connsiteX1" fmla="*/ 633103 w 1266206"/>
                <a:gd name="connsiteY1" fmla="*/ 1266206 h 1266206"/>
                <a:gd name="connsiteX2" fmla="*/ 0 w 1266206"/>
                <a:gd name="connsiteY2" fmla="*/ 633103 h 1266206"/>
                <a:gd name="connsiteX3" fmla="*/ 633103 w 1266206"/>
                <a:gd name="connsiteY3" fmla="*/ 0 h 1266206"/>
                <a:gd name="connsiteX4" fmla="*/ 1266206 w 1266206"/>
                <a:gd name="connsiteY4" fmla="*/ 633103 h 126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206" h="1266206">
                  <a:moveTo>
                    <a:pt x="1266206" y="633103"/>
                  </a:moveTo>
                  <a:cubicBezTo>
                    <a:pt x="1266206" y="982756"/>
                    <a:pt x="982756" y="1266206"/>
                    <a:pt x="633103" y="1266206"/>
                  </a:cubicBezTo>
                  <a:cubicBezTo>
                    <a:pt x="283450" y="1266206"/>
                    <a:pt x="0" y="982756"/>
                    <a:pt x="0" y="633103"/>
                  </a:cubicBezTo>
                  <a:cubicBezTo>
                    <a:pt x="0" y="283450"/>
                    <a:pt x="283450" y="0"/>
                    <a:pt x="633103" y="0"/>
                  </a:cubicBezTo>
                  <a:cubicBezTo>
                    <a:pt x="982756" y="0"/>
                    <a:pt x="1266206" y="283450"/>
                    <a:pt x="1266206" y="633103"/>
                  </a:cubicBezTo>
                  <a:close/>
                </a:path>
              </a:pathLst>
            </a:custGeom>
            <a:solidFill>
              <a:srgbClr val="22A3AF"/>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018EF42-BD5C-531F-96F1-79F4995502C2}"/>
                </a:ext>
              </a:extLst>
            </p:cNvPr>
            <p:cNvSpPr/>
            <p:nvPr/>
          </p:nvSpPr>
          <p:spPr>
            <a:xfrm>
              <a:off x="4404983" y="2481075"/>
              <a:ext cx="825566" cy="577896"/>
            </a:xfrm>
            <a:custGeom>
              <a:avLst/>
              <a:gdLst>
                <a:gd name="connsiteX0" fmla="*/ 804927 w 825566"/>
                <a:gd name="connsiteY0" fmla="*/ 454061 h 577896"/>
                <a:gd name="connsiteX1" fmla="*/ 20639 w 825566"/>
                <a:gd name="connsiteY1" fmla="*/ 454061 h 577896"/>
                <a:gd name="connsiteX2" fmla="*/ 0 w 825566"/>
                <a:gd name="connsiteY2" fmla="*/ 474701 h 577896"/>
                <a:gd name="connsiteX3" fmla="*/ 0 w 825566"/>
                <a:gd name="connsiteY3" fmla="*/ 495340 h 577896"/>
                <a:gd name="connsiteX4" fmla="*/ 82557 w 825566"/>
                <a:gd name="connsiteY4" fmla="*/ 577896 h 577896"/>
                <a:gd name="connsiteX5" fmla="*/ 743010 w 825566"/>
                <a:gd name="connsiteY5" fmla="*/ 577896 h 577896"/>
                <a:gd name="connsiteX6" fmla="*/ 825566 w 825566"/>
                <a:gd name="connsiteY6" fmla="*/ 495340 h 577896"/>
                <a:gd name="connsiteX7" fmla="*/ 825566 w 825566"/>
                <a:gd name="connsiteY7" fmla="*/ 474701 h 577896"/>
                <a:gd name="connsiteX8" fmla="*/ 804927 w 825566"/>
                <a:gd name="connsiteY8" fmla="*/ 454061 h 577896"/>
                <a:gd name="connsiteX9" fmla="*/ 743010 w 825566"/>
                <a:gd name="connsiteY9" fmla="*/ 536618 h 577896"/>
                <a:gd name="connsiteX10" fmla="*/ 82557 w 825566"/>
                <a:gd name="connsiteY10" fmla="*/ 536618 h 577896"/>
                <a:gd name="connsiteX11" fmla="*/ 41278 w 825566"/>
                <a:gd name="connsiteY11" fmla="*/ 495340 h 577896"/>
                <a:gd name="connsiteX12" fmla="*/ 784288 w 825566"/>
                <a:gd name="connsiteY12" fmla="*/ 495340 h 577896"/>
                <a:gd name="connsiteX13" fmla="*/ 743010 w 825566"/>
                <a:gd name="connsiteY13" fmla="*/ 536618 h 577896"/>
                <a:gd name="connsiteX14" fmla="*/ 103196 w 825566"/>
                <a:gd name="connsiteY14" fmla="*/ 412783 h 577896"/>
                <a:gd name="connsiteX15" fmla="*/ 123835 w 825566"/>
                <a:gd name="connsiteY15" fmla="*/ 392144 h 577896"/>
                <a:gd name="connsiteX16" fmla="*/ 123835 w 825566"/>
                <a:gd name="connsiteY16" fmla="*/ 82557 h 577896"/>
                <a:gd name="connsiteX17" fmla="*/ 165113 w 825566"/>
                <a:gd name="connsiteY17" fmla="*/ 41278 h 577896"/>
                <a:gd name="connsiteX18" fmla="*/ 660453 w 825566"/>
                <a:gd name="connsiteY18" fmla="*/ 41278 h 577896"/>
                <a:gd name="connsiteX19" fmla="*/ 701731 w 825566"/>
                <a:gd name="connsiteY19" fmla="*/ 82557 h 577896"/>
                <a:gd name="connsiteX20" fmla="*/ 701731 w 825566"/>
                <a:gd name="connsiteY20" fmla="*/ 392144 h 577896"/>
                <a:gd name="connsiteX21" fmla="*/ 722371 w 825566"/>
                <a:gd name="connsiteY21" fmla="*/ 412783 h 577896"/>
                <a:gd name="connsiteX22" fmla="*/ 743010 w 825566"/>
                <a:gd name="connsiteY22" fmla="*/ 392144 h 577896"/>
                <a:gd name="connsiteX23" fmla="*/ 743010 w 825566"/>
                <a:gd name="connsiteY23" fmla="*/ 82557 h 577896"/>
                <a:gd name="connsiteX24" fmla="*/ 660453 w 825566"/>
                <a:gd name="connsiteY24" fmla="*/ 0 h 577896"/>
                <a:gd name="connsiteX25" fmla="*/ 165113 w 825566"/>
                <a:gd name="connsiteY25" fmla="*/ 0 h 577896"/>
                <a:gd name="connsiteX26" fmla="*/ 82557 w 825566"/>
                <a:gd name="connsiteY26" fmla="*/ 82557 h 577896"/>
                <a:gd name="connsiteX27" fmla="*/ 82557 w 825566"/>
                <a:gd name="connsiteY27" fmla="*/ 392144 h 577896"/>
                <a:gd name="connsiteX28" fmla="*/ 103196 w 825566"/>
                <a:gd name="connsiteY28" fmla="*/ 412783 h 57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5566" h="577896">
                  <a:moveTo>
                    <a:pt x="804927" y="454061"/>
                  </a:moveTo>
                  <a:lnTo>
                    <a:pt x="20639" y="454061"/>
                  </a:lnTo>
                  <a:cubicBezTo>
                    <a:pt x="9370" y="454061"/>
                    <a:pt x="0" y="463431"/>
                    <a:pt x="0" y="474701"/>
                  </a:cubicBezTo>
                  <a:lnTo>
                    <a:pt x="0" y="495340"/>
                  </a:lnTo>
                  <a:cubicBezTo>
                    <a:pt x="0" y="540797"/>
                    <a:pt x="37100" y="577896"/>
                    <a:pt x="82557" y="577896"/>
                  </a:cubicBezTo>
                  <a:lnTo>
                    <a:pt x="743010" y="577896"/>
                  </a:lnTo>
                  <a:cubicBezTo>
                    <a:pt x="788467" y="577896"/>
                    <a:pt x="825566" y="540797"/>
                    <a:pt x="825566" y="495340"/>
                  </a:cubicBezTo>
                  <a:lnTo>
                    <a:pt x="825566" y="474701"/>
                  </a:lnTo>
                  <a:cubicBezTo>
                    <a:pt x="825566" y="463431"/>
                    <a:pt x="816196" y="454061"/>
                    <a:pt x="804927" y="454061"/>
                  </a:cubicBezTo>
                  <a:close/>
                  <a:moveTo>
                    <a:pt x="743010" y="536618"/>
                  </a:moveTo>
                  <a:lnTo>
                    <a:pt x="82557" y="536618"/>
                  </a:lnTo>
                  <a:cubicBezTo>
                    <a:pt x="59765" y="536618"/>
                    <a:pt x="41278" y="518131"/>
                    <a:pt x="41278" y="495340"/>
                  </a:cubicBezTo>
                  <a:lnTo>
                    <a:pt x="784288" y="495340"/>
                  </a:lnTo>
                  <a:cubicBezTo>
                    <a:pt x="784288" y="518131"/>
                    <a:pt x="765801" y="536618"/>
                    <a:pt x="743010" y="536618"/>
                  </a:cubicBezTo>
                  <a:close/>
                  <a:moveTo>
                    <a:pt x="103196" y="412783"/>
                  </a:moveTo>
                  <a:cubicBezTo>
                    <a:pt x="114592" y="412783"/>
                    <a:pt x="123835" y="403540"/>
                    <a:pt x="123835" y="392144"/>
                  </a:cubicBezTo>
                  <a:lnTo>
                    <a:pt x="123835" y="82557"/>
                  </a:lnTo>
                  <a:cubicBezTo>
                    <a:pt x="123835" y="59765"/>
                    <a:pt x="142322" y="41278"/>
                    <a:pt x="165113" y="41278"/>
                  </a:cubicBezTo>
                  <a:lnTo>
                    <a:pt x="660453" y="41278"/>
                  </a:lnTo>
                  <a:cubicBezTo>
                    <a:pt x="683245" y="41278"/>
                    <a:pt x="701731" y="59765"/>
                    <a:pt x="701731" y="82557"/>
                  </a:cubicBezTo>
                  <a:lnTo>
                    <a:pt x="701731" y="392144"/>
                  </a:lnTo>
                  <a:cubicBezTo>
                    <a:pt x="701731" y="403540"/>
                    <a:pt x="710975" y="412783"/>
                    <a:pt x="722371" y="412783"/>
                  </a:cubicBezTo>
                  <a:cubicBezTo>
                    <a:pt x="733766" y="412783"/>
                    <a:pt x="743010" y="403540"/>
                    <a:pt x="743010" y="392144"/>
                  </a:cubicBezTo>
                  <a:lnTo>
                    <a:pt x="743010" y="82557"/>
                  </a:lnTo>
                  <a:cubicBezTo>
                    <a:pt x="743010" y="37100"/>
                    <a:pt x="706036" y="0"/>
                    <a:pt x="660453" y="0"/>
                  </a:cubicBezTo>
                  <a:lnTo>
                    <a:pt x="165113" y="0"/>
                  </a:lnTo>
                  <a:cubicBezTo>
                    <a:pt x="119530" y="0"/>
                    <a:pt x="82557" y="37100"/>
                    <a:pt x="82557" y="82557"/>
                  </a:cubicBezTo>
                  <a:lnTo>
                    <a:pt x="82557" y="392144"/>
                  </a:lnTo>
                  <a:cubicBezTo>
                    <a:pt x="82557" y="403540"/>
                    <a:pt x="91800" y="412783"/>
                    <a:pt x="103196" y="412783"/>
                  </a:cubicBezTo>
                  <a:close/>
                </a:path>
              </a:pathLst>
            </a:custGeom>
            <a:solidFill>
              <a:srgbClr val="FFFFFF"/>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DEB8505-1A17-34E8-0561-D02A937A7169}"/>
                </a:ext>
              </a:extLst>
            </p:cNvPr>
            <p:cNvSpPr/>
            <p:nvPr/>
          </p:nvSpPr>
          <p:spPr>
            <a:xfrm>
              <a:off x="4771674" y="2662522"/>
              <a:ext cx="92055" cy="152704"/>
            </a:xfrm>
            <a:custGeom>
              <a:avLst/>
              <a:gdLst>
                <a:gd name="connsiteX0" fmla="*/ 32544 w 92055"/>
                <a:gd name="connsiteY0" fmla="*/ 145740 h 152704"/>
                <a:gd name="connsiteX1" fmla="*/ 59641 w 92055"/>
                <a:gd name="connsiteY1" fmla="*/ 145740 h 152704"/>
                <a:gd name="connsiteX2" fmla="*/ 55589 w 92055"/>
                <a:gd name="connsiteY2" fmla="*/ 148273 h 152704"/>
                <a:gd name="connsiteX3" fmla="*/ 54449 w 92055"/>
                <a:gd name="connsiteY3" fmla="*/ 148273 h 152704"/>
                <a:gd name="connsiteX4" fmla="*/ 51917 w 92055"/>
                <a:gd name="connsiteY4" fmla="*/ 152704 h 152704"/>
                <a:gd name="connsiteX5" fmla="*/ 40141 w 92055"/>
                <a:gd name="connsiteY5" fmla="*/ 152704 h 152704"/>
                <a:gd name="connsiteX6" fmla="*/ 37609 w 92055"/>
                <a:gd name="connsiteY6" fmla="*/ 148273 h 152704"/>
                <a:gd name="connsiteX7" fmla="*/ 36469 w 92055"/>
                <a:gd name="connsiteY7" fmla="*/ 148273 h 152704"/>
                <a:gd name="connsiteX8" fmla="*/ 32417 w 92055"/>
                <a:gd name="connsiteY8" fmla="*/ 145740 h 152704"/>
                <a:gd name="connsiteX9" fmla="*/ 62300 w 92055"/>
                <a:gd name="connsiteY9" fmla="*/ 134218 h 152704"/>
                <a:gd name="connsiteX10" fmla="*/ 29885 w 92055"/>
                <a:gd name="connsiteY10" fmla="*/ 134218 h 152704"/>
                <a:gd name="connsiteX11" fmla="*/ 26213 w 92055"/>
                <a:gd name="connsiteY11" fmla="*/ 137890 h 152704"/>
                <a:gd name="connsiteX12" fmla="*/ 29885 w 92055"/>
                <a:gd name="connsiteY12" fmla="*/ 141562 h 152704"/>
                <a:gd name="connsiteX13" fmla="*/ 62300 w 92055"/>
                <a:gd name="connsiteY13" fmla="*/ 141562 h 152704"/>
                <a:gd name="connsiteX14" fmla="*/ 65972 w 92055"/>
                <a:gd name="connsiteY14" fmla="*/ 137890 h 152704"/>
                <a:gd name="connsiteX15" fmla="*/ 62300 w 92055"/>
                <a:gd name="connsiteY15" fmla="*/ 134218 h 152704"/>
                <a:gd name="connsiteX16" fmla="*/ 62300 w 92055"/>
                <a:gd name="connsiteY16" fmla="*/ 122695 h 152704"/>
                <a:gd name="connsiteX17" fmla="*/ 29885 w 92055"/>
                <a:gd name="connsiteY17" fmla="*/ 122695 h 152704"/>
                <a:gd name="connsiteX18" fmla="*/ 26213 w 92055"/>
                <a:gd name="connsiteY18" fmla="*/ 126367 h 152704"/>
                <a:gd name="connsiteX19" fmla="*/ 29885 w 92055"/>
                <a:gd name="connsiteY19" fmla="*/ 130039 h 152704"/>
                <a:gd name="connsiteX20" fmla="*/ 62300 w 92055"/>
                <a:gd name="connsiteY20" fmla="*/ 130039 h 152704"/>
                <a:gd name="connsiteX21" fmla="*/ 65972 w 92055"/>
                <a:gd name="connsiteY21" fmla="*/ 126367 h 152704"/>
                <a:gd name="connsiteX22" fmla="*/ 62300 w 92055"/>
                <a:gd name="connsiteY22" fmla="*/ 122695 h 152704"/>
                <a:gd name="connsiteX23" fmla="*/ 92056 w 92055"/>
                <a:gd name="connsiteY23" fmla="*/ 45963 h 152704"/>
                <a:gd name="connsiteX24" fmla="*/ 83066 w 92055"/>
                <a:gd name="connsiteY24" fmla="*/ 73946 h 152704"/>
                <a:gd name="connsiteX25" fmla="*/ 72556 w 92055"/>
                <a:gd name="connsiteY25" fmla="*/ 95725 h 152704"/>
                <a:gd name="connsiteX26" fmla="*/ 68758 w 92055"/>
                <a:gd name="connsiteY26" fmla="*/ 114212 h 152704"/>
                <a:gd name="connsiteX27" fmla="*/ 63819 w 92055"/>
                <a:gd name="connsiteY27" fmla="*/ 118264 h 152704"/>
                <a:gd name="connsiteX28" fmla="*/ 63439 w 92055"/>
                <a:gd name="connsiteY28" fmla="*/ 118264 h 152704"/>
                <a:gd name="connsiteX29" fmla="*/ 28619 w 92055"/>
                <a:gd name="connsiteY29" fmla="*/ 118390 h 152704"/>
                <a:gd name="connsiteX30" fmla="*/ 28239 w 92055"/>
                <a:gd name="connsiteY30" fmla="*/ 118390 h 152704"/>
                <a:gd name="connsiteX31" fmla="*/ 23301 w 92055"/>
                <a:gd name="connsiteY31" fmla="*/ 114212 h 152704"/>
                <a:gd name="connsiteX32" fmla="*/ 21148 w 92055"/>
                <a:gd name="connsiteY32" fmla="*/ 108514 h 152704"/>
                <a:gd name="connsiteX33" fmla="*/ 19502 w 92055"/>
                <a:gd name="connsiteY33" fmla="*/ 95725 h 152704"/>
                <a:gd name="connsiteX34" fmla="*/ 8993 w 92055"/>
                <a:gd name="connsiteY34" fmla="*/ 73946 h 152704"/>
                <a:gd name="connsiteX35" fmla="*/ 3 w 92055"/>
                <a:gd name="connsiteY35" fmla="*/ 45963 h 152704"/>
                <a:gd name="connsiteX36" fmla="*/ 45966 w 92055"/>
                <a:gd name="connsiteY36" fmla="*/ 0 h 152704"/>
                <a:gd name="connsiteX37" fmla="*/ 91929 w 92055"/>
                <a:gd name="connsiteY37" fmla="*/ 45963 h 15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2055" h="152704">
                  <a:moveTo>
                    <a:pt x="32544" y="145740"/>
                  </a:moveTo>
                  <a:lnTo>
                    <a:pt x="59641" y="145740"/>
                  </a:lnTo>
                  <a:cubicBezTo>
                    <a:pt x="58881" y="147260"/>
                    <a:pt x="57362" y="148273"/>
                    <a:pt x="55589" y="148273"/>
                  </a:cubicBezTo>
                  <a:lnTo>
                    <a:pt x="54449" y="148273"/>
                  </a:lnTo>
                  <a:cubicBezTo>
                    <a:pt x="54196" y="149919"/>
                    <a:pt x="53183" y="152704"/>
                    <a:pt x="51917" y="152704"/>
                  </a:cubicBezTo>
                  <a:lnTo>
                    <a:pt x="40141" y="152704"/>
                  </a:lnTo>
                  <a:cubicBezTo>
                    <a:pt x="38875" y="152704"/>
                    <a:pt x="37862" y="149919"/>
                    <a:pt x="37609" y="148273"/>
                  </a:cubicBezTo>
                  <a:lnTo>
                    <a:pt x="36469" y="148273"/>
                  </a:lnTo>
                  <a:cubicBezTo>
                    <a:pt x="34697" y="148273"/>
                    <a:pt x="33177" y="147260"/>
                    <a:pt x="32417" y="145740"/>
                  </a:cubicBezTo>
                  <a:close/>
                  <a:moveTo>
                    <a:pt x="62300" y="134218"/>
                  </a:moveTo>
                  <a:lnTo>
                    <a:pt x="29885" y="134218"/>
                  </a:lnTo>
                  <a:cubicBezTo>
                    <a:pt x="27859" y="134218"/>
                    <a:pt x="26213" y="135864"/>
                    <a:pt x="26213" y="137890"/>
                  </a:cubicBezTo>
                  <a:cubicBezTo>
                    <a:pt x="26213" y="139916"/>
                    <a:pt x="27859" y="141562"/>
                    <a:pt x="29885" y="141562"/>
                  </a:cubicBezTo>
                  <a:lnTo>
                    <a:pt x="62300" y="141562"/>
                  </a:lnTo>
                  <a:cubicBezTo>
                    <a:pt x="64326" y="141562"/>
                    <a:pt x="65972" y="139916"/>
                    <a:pt x="65972" y="137890"/>
                  </a:cubicBezTo>
                  <a:cubicBezTo>
                    <a:pt x="65972" y="135864"/>
                    <a:pt x="64326" y="134218"/>
                    <a:pt x="62300" y="134218"/>
                  </a:cubicBezTo>
                  <a:close/>
                  <a:moveTo>
                    <a:pt x="62300" y="122695"/>
                  </a:moveTo>
                  <a:lnTo>
                    <a:pt x="29885" y="122695"/>
                  </a:lnTo>
                  <a:cubicBezTo>
                    <a:pt x="27859" y="122695"/>
                    <a:pt x="26213" y="124341"/>
                    <a:pt x="26213" y="126367"/>
                  </a:cubicBezTo>
                  <a:cubicBezTo>
                    <a:pt x="26213" y="128393"/>
                    <a:pt x="27859" y="130039"/>
                    <a:pt x="29885" y="130039"/>
                  </a:cubicBezTo>
                  <a:lnTo>
                    <a:pt x="62300" y="130039"/>
                  </a:lnTo>
                  <a:cubicBezTo>
                    <a:pt x="64326" y="130039"/>
                    <a:pt x="65972" y="128393"/>
                    <a:pt x="65972" y="126367"/>
                  </a:cubicBezTo>
                  <a:cubicBezTo>
                    <a:pt x="65972" y="124341"/>
                    <a:pt x="64326" y="122695"/>
                    <a:pt x="62300" y="122695"/>
                  </a:cubicBezTo>
                  <a:close/>
                  <a:moveTo>
                    <a:pt x="92056" y="45963"/>
                  </a:moveTo>
                  <a:cubicBezTo>
                    <a:pt x="92056" y="57866"/>
                    <a:pt x="87624" y="66476"/>
                    <a:pt x="83066" y="73946"/>
                  </a:cubicBezTo>
                  <a:cubicBezTo>
                    <a:pt x="78507" y="81417"/>
                    <a:pt x="73822" y="87875"/>
                    <a:pt x="72556" y="95725"/>
                  </a:cubicBezTo>
                  <a:cubicBezTo>
                    <a:pt x="71417" y="101930"/>
                    <a:pt x="71923" y="108894"/>
                    <a:pt x="68758" y="114212"/>
                  </a:cubicBezTo>
                  <a:cubicBezTo>
                    <a:pt x="67618" y="115984"/>
                    <a:pt x="65972" y="117504"/>
                    <a:pt x="63819" y="118264"/>
                  </a:cubicBezTo>
                  <a:lnTo>
                    <a:pt x="63439" y="118264"/>
                  </a:lnTo>
                  <a:cubicBezTo>
                    <a:pt x="63439" y="118264"/>
                    <a:pt x="28619" y="118390"/>
                    <a:pt x="28619" y="118390"/>
                  </a:cubicBezTo>
                  <a:lnTo>
                    <a:pt x="28239" y="118390"/>
                  </a:lnTo>
                  <a:cubicBezTo>
                    <a:pt x="26086" y="117504"/>
                    <a:pt x="24440" y="115984"/>
                    <a:pt x="23301" y="114212"/>
                  </a:cubicBezTo>
                  <a:cubicBezTo>
                    <a:pt x="22161" y="112439"/>
                    <a:pt x="21655" y="110540"/>
                    <a:pt x="21148" y="108514"/>
                  </a:cubicBezTo>
                  <a:cubicBezTo>
                    <a:pt x="20262" y="104462"/>
                    <a:pt x="20262" y="99904"/>
                    <a:pt x="19502" y="95725"/>
                  </a:cubicBezTo>
                  <a:cubicBezTo>
                    <a:pt x="18236" y="88001"/>
                    <a:pt x="13678" y="81544"/>
                    <a:pt x="8993" y="73946"/>
                  </a:cubicBezTo>
                  <a:cubicBezTo>
                    <a:pt x="4434" y="66476"/>
                    <a:pt x="-124" y="57739"/>
                    <a:pt x="3" y="45963"/>
                  </a:cubicBezTo>
                  <a:cubicBezTo>
                    <a:pt x="3" y="20513"/>
                    <a:pt x="20642" y="0"/>
                    <a:pt x="45966" y="0"/>
                  </a:cubicBezTo>
                  <a:cubicBezTo>
                    <a:pt x="71290" y="0"/>
                    <a:pt x="91929" y="20639"/>
                    <a:pt x="91929" y="45963"/>
                  </a:cubicBezTo>
                  <a:close/>
                </a:path>
              </a:pathLst>
            </a:custGeom>
            <a:solidFill>
              <a:srgbClr val="FFFFFF"/>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C03EE83-4557-69CB-B212-EC04B4DC0367}"/>
                </a:ext>
              </a:extLst>
            </p:cNvPr>
            <p:cNvSpPr/>
            <p:nvPr/>
          </p:nvSpPr>
          <p:spPr>
            <a:xfrm>
              <a:off x="4718939" y="2606873"/>
              <a:ext cx="197528" cy="149945"/>
            </a:xfrm>
            <a:custGeom>
              <a:avLst/>
              <a:gdLst>
                <a:gd name="connsiteX0" fmla="*/ 48179 w 197528"/>
                <a:gd name="connsiteY0" fmla="*/ 17790 h 149945"/>
                <a:gd name="connsiteX1" fmla="*/ 54004 w 197528"/>
                <a:gd name="connsiteY1" fmla="*/ 14371 h 149945"/>
                <a:gd name="connsiteX2" fmla="*/ 70464 w 197528"/>
                <a:gd name="connsiteY2" fmla="*/ 42988 h 149945"/>
                <a:gd name="connsiteX3" fmla="*/ 64640 w 197528"/>
                <a:gd name="connsiteY3" fmla="*/ 46406 h 149945"/>
                <a:gd name="connsiteX4" fmla="*/ 48179 w 197528"/>
                <a:gd name="connsiteY4" fmla="*/ 17790 h 149945"/>
                <a:gd name="connsiteX5" fmla="*/ 48179 w 197528"/>
                <a:gd name="connsiteY5" fmla="*/ 17790 h 149945"/>
                <a:gd name="connsiteX6" fmla="*/ 102246 w 197528"/>
                <a:gd name="connsiteY6" fmla="*/ 36277 h 149945"/>
                <a:gd name="connsiteX7" fmla="*/ 102246 w 197528"/>
                <a:gd name="connsiteY7" fmla="*/ 3229 h 149945"/>
                <a:gd name="connsiteX8" fmla="*/ 95535 w 197528"/>
                <a:gd name="connsiteY8" fmla="*/ 3229 h 149945"/>
                <a:gd name="connsiteX9" fmla="*/ 95535 w 197528"/>
                <a:gd name="connsiteY9" fmla="*/ 36277 h 149945"/>
                <a:gd name="connsiteX10" fmla="*/ 102246 w 197528"/>
                <a:gd name="connsiteY10" fmla="*/ 36277 h 149945"/>
                <a:gd name="connsiteX11" fmla="*/ 102246 w 197528"/>
                <a:gd name="connsiteY11" fmla="*/ 36277 h 149945"/>
                <a:gd name="connsiteX12" fmla="*/ 154667 w 197528"/>
                <a:gd name="connsiteY12" fmla="*/ 70464 h 149945"/>
                <a:gd name="connsiteX13" fmla="*/ 183283 w 197528"/>
                <a:gd name="connsiteY13" fmla="*/ 54004 h 149945"/>
                <a:gd name="connsiteX14" fmla="*/ 179865 w 197528"/>
                <a:gd name="connsiteY14" fmla="*/ 48179 h 149945"/>
                <a:gd name="connsiteX15" fmla="*/ 151248 w 197528"/>
                <a:gd name="connsiteY15" fmla="*/ 64640 h 149945"/>
                <a:gd name="connsiteX16" fmla="*/ 154667 w 197528"/>
                <a:gd name="connsiteY16" fmla="*/ 70464 h 149945"/>
                <a:gd name="connsiteX17" fmla="*/ 154667 w 197528"/>
                <a:gd name="connsiteY17" fmla="*/ 70464 h 149945"/>
                <a:gd name="connsiteX18" fmla="*/ 143651 w 197528"/>
                <a:gd name="connsiteY18" fmla="*/ 14371 h 149945"/>
                <a:gd name="connsiteX19" fmla="*/ 127190 w 197528"/>
                <a:gd name="connsiteY19" fmla="*/ 42988 h 149945"/>
                <a:gd name="connsiteX20" fmla="*/ 133015 w 197528"/>
                <a:gd name="connsiteY20" fmla="*/ 46406 h 149945"/>
                <a:gd name="connsiteX21" fmla="*/ 149476 w 197528"/>
                <a:gd name="connsiteY21" fmla="*/ 17790 h 149945"/>
                <a:gd name="connsiteX22" fmla="*/ 143651 w 197528"/>
                <a:gd name="connsiteY22" fmla="*/ 14371 h 149945"/>
                <a:gd name="connsiteX23" fmla="*/ 143651 w 197528"/>
                <a:gd name="connsiteY23" fmla="*/ 14371 h 149945"/>
                <a:gd name="connsiteX24" fmla="*/ 3229 w 197528"/>
                <a:gd name="connsiteY24" fmla="*/ 102246 h 149945"/>
                <a:gd name="connsiteX25" fmla="*/ 36277 w 197528"/>
                <a:gd name="connsiteY25" fmla="*/ 102246 h 149945"/>
                <a:gd name="connsiteX26" fmla="*/ 36277 w 197528"/>
                <a:gd name="connsiteY26" fmla="*/ 95535 h 149945"/>
                <a:gd name="connsiteX27" fmla="*/ 3229 w 197528"/>
                <a:gd name="connsiteY27" fmla="*/ 95535 h 149945"/>
                <a:gd name="connsiteX28" fmla="*/ 3229 w 197528"/>
                <a:gd name="connsiteY28" fmla="*/ 102246 h 149945"/>
                <a:gd name="connsiteX29" fmla="*/ 3229 w 197528"/>
                <a:gd name="connsiteY29" fmla="*/ 102246 h 149945"/>
                <a:gd name="connsiteX30" fmla="*/ 46280 w 197528"/>
                <a:gd name="connsiteY30" fmla="*/ 64640 h 149945"/>
                <a:gd name="connsiteX31" fmla="*/ 17664 w 197528"/>
                <a:gd name="connsiteY31" fmla="*/ 48179 h 149945"/>
                <a:gd name="connsiteX32" fmla="*/ 14245 w 197528"/>
                <a:gd name="connsiteY32" fmla="*/ 54004 h 149945"/>
                <a:gd name="connsiteX33" fmla="*/ 42861 w 197528"/>
                <a:gd name="connsiteY33" fmla="*/ 70464 h 149945"/>
                <a:gd name="connsiteX34" fmla="*/ 46280 w 197528"/>
                <a:gd name="connsiteY34" fmla="*/ 64640 h 149945"/>
                <a:gd name="connsiteX35" fmla="*/ 46280 w 197528"/>
                <a:gd name="connsiteY35" fmla="*/ 64640 h 149945"/>
                <a:gd name="connsiteX36" fmla="*/ 194299 w 197528"/>
                <a:gd name="connsiteY36" fmla="*/ 95409 h 149945"/>
                <a:gd name="connsiteX37" fmla="*/ 161251 w 197528"/>
                <a:gd name="connsiteY37" fmla="*/ 95409 h 149945"/>
                <a:gd name="connsiteX38" fmla="*/ 161251 w 197528"/>
                <a:gd name="connsiteY38" fmla="*/ 102120 h 149945"/>
                <a:gd name="connsiteX39" fmla="*/ 194299 w 197528"/>
                <a:gd name="connsiteY39" fmla="*/ 102120 h 149945"/>
                <a:gd name="connsiteX40" fmla="*/ 194299 w 197528"/>
                <a:gd name="connsiteY40" fmla="*/ 95409 h 149945"/>
                <a:gd name="connsiteX41" fmla="*/ 194299 w 197528"/>
                <a:gd name="connsiteY41" fmla="*/ 95409 h 149945"/>
                <a:gd name="connsiteX42" fmla="*/ 151248 w 197528"/>
                <a:gd name="connsiteY42" fmla="*/ 133015 h 149945"/>
                <a:gd name="connsiteX43" fmla="*/ 179865 w 197528"/>
                <a:gd name="connsiteY43" fmla="*/ 149476 h 149945"/>
                <a:gd name="connsiteX44" fmla="*/ 183283 w 197528"/>
                <a:gd name="connsiteY44" fmla="*/ 143651 h 149945"/>
                <a:gd name="connsiteX45" fmla="*/ 154667 w 197528"/>
                <a:gd name="connsiteY45" fmla="*/ 127190 h 149945"/>
                <a:gd name="connsiteX46" fmla="*/ 151248 w 197528"/>
                <a:gd name="connsiteY46" fmla="*/ 133015 h 149945"/>
                <a:gd name="connsiteX47" fmla="*/ 151248 w 197528"/>
                <a:gd name="connsiteY47" fmla="*/ 133015 h 149945"/>
                <a:gd name="connsiteX48" fmla="*/ 42988 w 197528"/>
                <a:gd name="connsiteY48" fmla="*/ 127190 h 149945"/>
                <a:gd name="connsiteX49" fmla="*/ 14371 w 197528"/>
                <a:gd name="connsiteY49" fmla="*/ 143651 h 149945"/>
                <a:gd name="connsiteX50" fmla="*/ 17790 w 197528"/>
                <a:gd name="connsiteY50" fmla="*/ 149476 h 149945"/>
                <a:gd name="connsiteX51" fmla="*/ 46406 w 197528"/>
                <a:gd name="connsiteY51" fmla="*/ 133015 h 149945"/>
                <a:gd name="connsiteX52" fmla="*/ 42988 w 197528"/>
                <a:gd name="connsiteY52" fmla="*/ 127190 h 149945"/>
                <a:gd name="connsiteX53" fmla="*/ 42988 w 197528"/>
                <a:gd name="connsiteY53" fmla="*/ 127190 h 14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97528" h="149945">
                  <a:moveTo>
                    <a:pt x="48179" y="17790"/>
                  </a:moveTo>
                  <a:cubicBezTo>
                    <a:pt x="46027" y="13992"/>
                    <a:pt x="51851" y="10573"/>
                    <a:pt x="54004" y="14371"/>
                  </a:cubicBezTo>
                  <a:cubicBezTo>
                    <a:pt x="59448" y="23868"/>
                    <a:pt x="65020" y="33491"/>
                    <a:pt x="70464" y="42988"/>
                  </a:cubicBezTo>
                  <a:cubicBezTo>
                    <a:pt x="72617" y="46786"/>
                    <a:pt x="66792" y="50205"/>
                    <a:pt x="64640" y="46406"/>
                  </a:cubicBezTo>
                  <a:cubicBezTo>
                    <a:pt x="59195" y="36910"/>
                    <a:pt x="53624" y="27287"/>
                    <a:pt x="48179" y="17790"/>
                  </a:cubicBezTo>
                  <a:lnTo>
                    <a:pt x="48179" y="17790"/>
                  </a:lnTo>
                  <a:close/>
                  <a:moveTo>
                    <a:pt x="102246" y="36277"/>
                  </a:moveTo>
                  <a:lnTo>
                    <a:pt x="102246" y="3229"/>
                  </a:lnTo>
                  <a:cubicBezTo>
                    <a:pt x="102246" y="-1076"/>
                    <a:pt x="95535" y="-1076"/>
                    <a:pt x="95535" y="3229"/>
                  </a:cubicBezTo>
                  <a:lnTo>
                    <a:pt x="95535" y="36277"/>
                  </a:lnTo>
                  <a:cubicBezTo>
                    <a:pt x="95535" y="40582"/>
                    <a:pt x="102246" y="40582"/>
                    <a:pt x="102246" y="36277"/>
                  </a:cubicBezTo>
                  <a:lnTo>
                    <a:pt x="102246" y="36277"/>
                  </a:lnTo>
                  <a:close/>
                  <a:moveTo>
                    <a:pt x="154667" y="70464"/>
                  </a:moveTo>
                  <a:cubicBezTo>
                    <a:pt x="164164" y="65020"/>
                    <a:pt x="173787" y="59448"/>
                    <a:pt x="183283" y="54004"/>
                  </a:cubicBezTo>
                  <a:cubicBezTo>
                    <a:pt x="187082" y="51851"/>
                    <a:pt x="183663" y="46027"/>
                    <a:pt x="179865" y="48179"/>
                  </a:cubicBezTo>
                  <a:cubicBezTo>
                    <a:pt x="170368" y="53624"/>
                    <a:pt x="160745" y="59195"/>
                    <a:pt x="151248" y="64640"/>
                  </a:cubicBezTo>
                  <a:cubicBezTo>
                    <a:pt x="147450" y="66792"/>
                    <a:pt x="150868" y="72617"/>
                    <a:pt x="154667" y="70464"/>
                  </a:cubicBezTo>
                  <a:lnTo>
                    <a:pt x="154667" y="70464"/>
                  </a:lnTo>
                  <a:close/>
                  <a:moveTo>
                    <a:pt x="143651" y="14371"/>
                  </a:moveTo>
                  <a:cubicBezTo>
                    <a:pt x="138206" y="23868"/>
                    <a:pt x="132635" y="33491"/>
                    <a:pt x="127190" y="42988"/>
                  </a:cubicBezTo>
                  <a:cubicBezTo>
                    <a:pt x="125038" y="46786"/>
                    <a:pt x="130862" y="50205"/>
                    <a:pt x="133015" y="46406"/>
                  </a:cubicBezTo>
                  <a:cubicBezTo>
                    <a:pt x="138460" y="36910"/>
                    <a:pt x="144031" y="27287"/>
                    <a:pt x="149476" y="17790"/>
                  </a:cubicBezTo>
                  <a:cubicBezTo>
                    <a:pt x="151628" y="13992"/>
                    <a:pt x="145804" y="10573"/>
                    <a:pt x="143651" y="14371"/>
                  </a:cubicBezTo>
                  <a:lnTo>
                    <a:pt x="143651" y="14371"/>
                  </a:lnTo>
                  <a:close/>
                  <a:moveTo>
                    <a:pt x="3229" y="102246"/>
                  </a:moveTo>
                  <a:lnTo>
                    <a:pt x="36277" y="102246"/>
                  </a:lnTo>
                  <a:cubicBezTo>
                    <a:pt x="40582" y="102246"/>
                    <a:pt x="40582" y="95535"/>
                    <a:pt x="36277" y="95535"/>
                  </a:cubicBezTo>
                  <a:lnTo>
                    <a:pt x="3229" y="95535"/>
                  </a:lnTo>
                  <a:cubicBezTo>
                    <a:pt x="-1076" y="95535"/>
                    <a:pt x="-1076" y="102246"/>
                    <a:pt x="3229" y="102246"/>
                  </a:cubicBezTo>
                  <a:lnTo>
                    <a:pt x="3229" y="102246"/>
                  </a:lnTo>
                  <a:close/>
                  <a:moveTo>
                    <a:pt x="46280" y="64640"/>
                  </a:moveTo>
                  <a:cubicBezTo>
                    <a:pt x="36783" y="59195"/>
                    <a:pt x="27160" y="53624"/>
                    <a:pt x="17664" y="48179"/>
                  </a:cubicBezTo>
                  <a:cubicBezTo>
                    <a:pt x="13865" y="46027"/>
                    <a:pt x="10446" y="51851"/>
                    <a:pt x="14245" y="54004"/>
                  </a:cubicBezTo>
                  <a:cubicBezTo>
                    <a:pt x="23741" y="59448"/>
                    <a:pt x="33364" y="65020"/>
                    <a:pt x="42861" y="70464"/>
                  </a:cubicBezTo>
                  <a:cubicBezTo>
                    <a:pt x="46660" y="72617"/>
                    <a:pt x="50078" y="66792"/>
                    <a:pt x="46280" y="64640"/>
                  </a:cubicBezTo>
                  <a:lnTo>
                    <a:pt x="46280" y="64640"/>
                  </a:lnTo>
                  <a:close/>
                  <a:moveTo>
                    <a:pt x="194299" y="95409"/>
                  </a:moveTo>
                  <a:lnTo>
                    <a:pt x="161251" y="95409"/>
                  </a:lnTo>
                  <a:cubicBezTo>
                    <a:pt x="156946" y="95409"/>
                    <a:pt x="156946" y="102120"/>
                    <a:pt x="161251" y="102120"/>
                  </a:cubicBezTo>
                  <a:lnTo>
                    <a:pt x="194299" y="102120"/>
                  </a:lnTo>
                  <a:cubicBezTo>
                    <a:pt x="198604" y="102120"/>
                    <a:pt x="198604" y="95409"/>
                    <a:pt x="194299" y="95409"/>
                  </a:cubicBezTo>
                  <a:lnTo>
                    <a:pt x="194299" y="95409"/>
                  </a:lnTo>
                  <a:close/>
                  <a:moveTo>
                    <a:pt x="151248" y="133015"/>
                  </a:moveTo>
                  <a:cubicBezTo>
                    <a:pt x="160745" y="138460"/>
                    <a:pt x="170368" y="144031"/>
                    <a:pt x="179865" y="149476"/>
                  </a:cubicBezTo>
                  <a:cubicBezTo>
                    <a:pt x="183663" y="151628"/>
                    <a:pt x="187082" y="145804"/>
                    <a:pt x="183283" y="143651"/>
                  </a:cubicBezTo>
                  <a:cubicBezTo>
                    <a:pt x="173787" y="138206"/>
                    <a:pt x="164164" y="132635"/>
                    <a:pt x="154667" y="127190"/>
                  </a:cubicBezTo>
                  <a:cubicBezTo>
                    <a:pt x="150868" y="125038"/>
                    <a:pt x="147450" y="130862"/>
                    <a:pt x="151248" y="133015"/>
                  </a:cubicBezTo>
                  <a:lnTo>
                    <a:pt x="151248" y="133015"/>
                  </a:lnTo>
                  <a:close/>
                  <a:moveTo>
                    <a:pt x="42988" y="127190"/>
                  </a:moveTo>
                  <a:cubicBezTo>
                    <a:pt x="33491" y="132635"/>
                    <a:pt x="23868" y="138206"/>
                    <a:pt x="14371" y="143651"/>
                  </a:cubicBezTo>
                  <a:cubicBezTo>
                    <a:pt x="10573" y="145804"/>
                    <a:pt x="13992" y="151628"/>
                    <a:pt x="17790" y="149476"/>
                  </a:cubicBezTo>
                  <a:cubicBezTo>
                    <a:pt x="27287" y="144031"/>
                    <a:pt x="36910" y="138460"/>
                    <a:pt x="46406" y="133015"/>
                  </a:cubicBezTo>
                  <a:cubicBezTo>
                    <a:pt x="50205" y="130862"/>
                    <a:pt x="46786" y="125038"/>
                    <a:pt x="42988" y="127190"/>
                  </a:cubicBezTo>
                  <a:lnTo>
                    <a:pt x="42988" y="127190"/>
                  </a:lnTo>
                  <a:close/>
                </a:path>
              </a:pathLst>
            </a:custGeom>
            <a:solidFill>
              <a:srgbClr val="FFFFFF"/>
            </a:solidFill>
            <a:ln w="0"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675E8E64-FA3A-E9A6-6AB0-7414B5FF7C33}"/>
              </a:ext>
            </a:extLst>
          </p:cNvPr>
          <p:cNvGrpSpPr/>
          <p:nvPr/>
        </p:nvGrpSpPr>
        <p:grpSpPr>
          <a:xfrm>
            <a:off x="6901452" y="2220347"/>
            <a:ext cx="1271016" cy="1271016"/>
            <a:chOff x="6759492" y="2273512"/>
            <a:chExt cx="1271016" cy="1271016"/>
          </a:xfrm>
        </p:grpSpPr>
        <p:sp>
          <p:nvSpPr>
            <p:cNvPr id="43" name="Freeform: Shape 42">
              <a:extLst>
                <a:ext uri="{FF2B5EF4-FFF2-40B4-BE49-F238E27FC236}">
                  <a16:creationId xmlns:a16="http://schemas.microsoft.com/office/drawing/2014/main" id="{2EAD42BA-2DB2-0513-E703-0E770DA823F7}"/>
                </a:ext>
              </a:extLst>
            </p:cNvPr>
            <p:cNvSpPr/>
            <p:nvPr/>
          </p:nvSpPr>
          <p:spPr>
            <a:xfrm>
              <a:off x="6759492" y="2273512"/>
              <a:ext cx="1271016" cy="1271016"/>
            </a:xfrm>
            <a:custGeom>
              <a:avLst/>
              <a:gdLst>
                <a:gd name="connsiteX0" fmla="*/ 1271016 w 1271016"/>
                <a:gd name="connsiteY0" fmla="*/ 635508 h 1271016"/>
                <a:gd name="connsiteX1" fmla="*/ 635508 w 1271016"/>
                <a:gd name="connsiteY1" fmla="*/ 1271016 h 1271016"/>
                <a:gd name="connsiteX2" fmla="*/ 0 w 1271016"/>
                <a:gd name="connsiteY2" fmla="*/ 635508 h 1271016"/>
                <a:gd name="connsiteX3" fmla="*/ 635508 w 1271016"/>
                <a:gd name="connsiteY3" fmla="*/ 0 h 1271016"/>
                <a:gd name="connsiteX4" fmla="*/ 1271016 w 1271016"/>
                <a:gd name="connsiteY4" fmla="*/ 635508 h 1271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016" h="1271016">
                  <a:moveTo>
                    <a:pt x="1271016" y="635508"/>
                  </a:moveTo>
                  <a:cubicBezTo>
                    <a:pt x="1271016" y="986489"/>
                    <a:pt x="986489" y="1271016"/>
                    <a:pt x="635508" y="1271016"/>
                  </a:cubicBezTo>
                  <a:cubicBezTo>
                    <a:pt x="284527" y="1271016"/>
                    <a:pt x="0" y="986489"/>
                    <a:pt x="0" y="635508"/>
                  </a:cubicBezTo>
                  <a:cubicBezTo>
                    <a:pt x="0" y="284527"/>
                    <a:pt x="284527" y="0"/>
                    <a:pt x="635508" y="0"/>
                  </a:cubicBezTo>
                  <a:cubicBezTo>
                    <a:pt x="986489" y="0"/>
                    <a:pt x="1271016" y="284527"/>
                    <a:pt x="1271016" y="635508"/>
                  </a:cubicBezTo>
                  <a:close/>
                </a:path>
              </a:pathLst>
            </a:custGeom>
            <a:solidFill>
              <a:srgbClr val="22A3AF"/>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78CD01D-0509-E51B-3F00-F4C2D078DFB1}"/>
                </a:ext>
              </a:extLst>
            </p:cNvPr>
            <p:cNvSpPr/>
            <p:nvPr/>
          </p:nvSpPr>
          <p:spPr>
            <a:xfrm>
              <a:off x="7206254" y="2635475"/>
              <a:ext cx="377745" cy="453117"/>
            </a:xfrm>
            <a:custGeom>
              <a:avLst/>
              <a:gdLst>
                <a:gd name="connsiteX0" fmla="*/ 0 w 377745"/>
                <a:gd name="connsiteY0" fmla="*/ 453117 h 453117"/>
                <a:gd name="connsiteX1" fmla="*/ 0 w 377745"/>
                <a:gd name="connsiteY1" fmla="*/ 56687 h 453117"/>
                <a:gd name="connsiteX2" fmla="*/ 56687 w 377745"/>
                <a:gd name="connsiteY2" fmla="*/ 0 h 453117"/>
                <a:gd name="connsiteX3" fmla="*/ 321059 w 377745"/>
                <a:gd name="connsiteY3" fmla="*/ 0 h 453117"/>
                <a:gd name="connsiteX4" fmla="*/ 377746 w 377745"/>
                <a:gd name="connsiteY4" fmla="*/ 56687 h 453117"/>
                <a:gd name="connsiteX5" fmla="*/ 377746 w 377745"/>
                <a:gd name="connsiteY5" fmla="*/ 453117 h 453117"/>
                <a:gd name="connsiteX6" fmla="*/ 127 w 377745"/>
                <a:gd name="connsiteY6" fmla="*/ 453117 h 45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45" h="453117">
                  <a:moveTo>
                    <a:pt x="0" y="453117"/>
                  </a:moveTo>
                  <a:lnTo>
                    <a:pt x="0" y="56687"/>
                  </a:lnTo>
                  <a:cubicBezTo>
                    <a:pt x="0" y="25420"/>
                    <a:pt x="25420" y="0"/>
                    <a:pt x="56687" y="0"/>
                  </a:cubicBezTo>
                  <a:lnTo>
                    <a:pt x="321059" y="0"/>
                  </a:lnTo>
                  <a:cubicBezTo>
                    <a:pt x="352326" y="0"/>
                    <a:pt x="377746" y="25420"/>
                    <a:pt x="377746" y="56687"/>
                  </a:cubicBezTo>
                  <a:lnTo>
                    <a:pt x="377746" y="453117"/>
                  </a:lnTo>
                  <a:lnTo>
                    <a:pt x="127" y="453117"/>
                  </a:lnTo>
                  <a:close/>
                </a:path>
              </a:pathLst>
            </a:custGeom>
            <a:solidFill>
              <a:srgbClr val="FFFFFF">
                <a:alpha val="40000"/>
              </a:srgbClr>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E8B1B6F-4A2D-832F-AABD-AE8B768DD164}"/>
                </a:ext>
              </a:extLst>
            </p:cNvPr>
            <p:cNvSpPr/>
            <p:nvPr/>
          </p:nvSpPr>
          <p:spPr>
            <a:xfrm>
              <a:off x="7206254" y="2606899"/>
              <a:ext cx="377745" cy="604240"/>
            </a:xfrm>
            <a:custGeom>
              <a:avLst/>
              <a:gdLst>
                <a:gd name="connsiteX0" fmla="*/ 321059 w 377745"/>
                <a:gd name="connsiteY0" fmla="*/ 0 h 604240"/>
                <a:gd name="connsiteX1" fmla="*/ 56687 w 377745"/>
                <a:gd name="connsiteY1" fmla="*/ 0 h 604240"/>
                <a:gd name="connsiteX2" fmla="*/ 0 w 377745"/>
                <a:gd name="connsiteY2" fmla="*/ 56687 h 604240"/>
                <a:gd name="connsiteX3" fmla="*/ 0 w 377745"/>
                <a:gd name="connsiteY3" fmla="*/ 547554 h 604240"/>
                <a:gd name="connsiteX4" fmla="*/ 56687 w 377745"/>
                <a:gd name="connsiteY4" fmla="*/ 604241 h 604240"/>
                <a:gd name="connsiteX5" fmla="*/ 321059 w 377745"/>
                <a:gd name="connsiteY5" fmla="*/ 604241 h 604240"/>
                <a:gd name="connsiteX6" fmla="*/ 377746 w 377745"/>
                <a:gd name="connsiteY6" fmla="*/ 547554 h 604240"/>
                <a:gd name="connsiteX7" fmla="*/ 377746 w 377745"/>
                <a:gd name="connsiteY7" fmla="*/ 56687 h 604240"/>
                <a:gd name="connsiteX8" fmla="*/ 321059 w 377745"/>
                <a:gd name="connsiteY8" fmla="*/ 0 h 604240"/>
                <a:gd name="connsiteX9" fmla="*/ 188873 w 377745"/>
                <a:gd name="connsiteY9" fmla="*/ 574626 h 604240"/>
                <a:gd name="connsiteX10" fmla="*/ 151124 w 377745"/>
                <a:gd name="connsiteY10" fmla="*/ 536877 h 604240"/>
                <a:gd name="connsiteX11" fmla="*/ 188873 w 377745"/>
                <a:gd name="connsiteY11" fmla="*/ 499128 h 604240"/>
                <a:gd name="connsiteX12" fmla="*/ 226622 w 377745"/>
                <a:gd name="connsiteY12" fmla="*/ 536877 h 604240"/>
                <a:gd name="connsiteX13" fmla="*/ 188873 w 377745"/>
                <a:gd name="connsiteY13" fmla="*/ 574626 h 604240"/>
                <a:gd name="connsiteX14" fmla="*/ 321059 w 377745"/>
                <a:gd name="connsiteY14" fmla="*/ 462650 h 604240"/>
                <a:gd name="connsiteX15" fmla="*/ 313941 w 377745"/>
                <a:gd name="connsiteY15" fmla="*/ 469768 h 604240"/>
                <a:gd name="connsiteX16" fmla="*/ 63805 w 377745"/>
                <a:gd name="connsiteY16" fmla="*/ 469768 h 604240"/>
                <a:gd name="connsiteX17" fmla="*/ 56687 w 377745"/>
                <a:gd name="connsiteY17" fmla="*/ 462650 h 604240"/>
                <a:gd name="connsiteX18" fmla="*/ 56687 w 377745"/>
                <a:gd name="connsiteY18" fmla="*/ 63805 h 604240"/>
                <a:gd name="connsiteX19" fmla="*/ 63805 w 377745"/>
                <a:gd name="connsiteY19" fmla="*/ 56687 h 604240"/>
                <a:gd name="connsiteX20" fmla="*/ 313941 w 377745"/>
                <a:gd name="connsiteY20" fmla="*/ 56687 h 604240"/>
                <a:gd name="connsiteX21" fmla="*/ 321059 w 377745"/>
                <a:gd name="connsiteY21" fmla="*/ 63805 h 604240"/>
                <a:gd name="connsiteX22" fmla="*/ 321059 w 377745"/>
                <a:gd name="connsiteY22" fmla="*/ 462650 h 60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7745" h="604240">
                  <a:moveTo>
                    <a:pt x="321059" y="0"/>
                  </a:moveTo>
                  <a:lnTo>
                    <a:pt x="56687" y="0"/>
                  </a:lnTo>
                  <a:cubicBezTo>
                    <a:pt x="25420" y="0"/>
                    <a:pt x="0" y="25420"/>
                    <a:pt x="0" y="56687"/>
                  </a:cubicBezTo>
                  <a:lnTo>
                    <a:pt x="0" y="547554"/>
                  </a:lnTo>
                  <a:cubicBezTo>
                    <a:pt x="0" y="578821"/>
                    <a:pt x="25420" y="604241"/>
                    <a:pt x="56687" y="604241"/>
                  </a:cubicBezTo>
                  <a:lnTo>
                    <a:pt x="321059" y="604241"/>
                  </a:lnTo>
                  <a:cubicBezTo>
                    <a:pt x="352326" y="604241"/>
                    <a:pt x="377746" y="578821"/>
                    <a:pt x="377746" y="547554"/>
                  </a:cubicBezTo>
                  <a:lnTo>
                    <a:pt x="377746" y="56687"/>
                  </a:lnTo>
                  <a:cubicBezTo>
                    <a:pt x="377746" y="25420"/>
                    <a:pt x="352326" y="0"/>
                    <a:pt x="321059" y="0"/>
                  </a:cubicBezTo>
                  <a:close/>
                  <a:moveTo>
                    <a:pt x="188873" y="574626"/>
                  </a:moveTo>
                  <a:cubicBezTo>
                    <a:pt x="168028" y="574626"/>
                    <a:pt x="151124" y="557722"/>
                    <a:pt x="151124" y="536877"/>
                  </a:cubicBezTo>
                  <a:cubicBezTo>
                    <a:pt x="151124" y="516033"/>
                    <a:pt x="168028" y="499128"/>
                    <a:pt x="188873" y="499128"/>
                  </a:cubicBezTo>
                  <a:cubicBezTo>
                    <a:pt x="209718" y="499128"/>
                    <a:pt x="226622" y="516033"/>
                    <a:pt x="226622" y="536877"/>
                  </a:cubicBezTo>
                  <a:cubicBezTo>
                    <a:pt x="226622" y="557722"/>
                    <a:pt x="209718" y="574626"/>
                    <a:pt x="188873" y="574626"/>
                  </a:cubicBezTo>
                  <a:close/>
                  <a:moveTo>
                    <a:pt x="321059" y="462650"/>
                  </a:moveTo>
                  <a:cubicBezTo>
                    <a:pt x="321059" y="466590"/>
                    <a:pt x="317881" y="469768"/>
                    <a:pt x="313941" y="469768"/>
                  </a:cubicBezTo>
                  <a:lnTo>
                    <a:pt x="63805" y="469768"/>
                  </a:lnTo>
                  <a:cubicBezTo>
                    <a:pt x="59865" y="469768"/>
                    <a:pt x="56687" y="466590"/>
                    <a:pt x="56687" y="462650"/>
                  </a:cubicBezTo>
                  <a:lnTo>
                    <a:pt x="56687" y="63805"/>
                  </a:lnTo>
                  <a:cubicBezTo>
                    <a:pt x="56687" y="59865"/>
                    <a:pt x="59865" y="56687"/>
                    <a:pt x="63805" y="56687"/>
                  </a:cubicBezTo>
                  <a:lnTo>
                    <a:pt x="313941" y="56687"/>
                  </a:lnTo>
                  <a:cubicBezTo>
                    <a:pt x="317881" y="56687"/>
                    <a:pt x="321059" y="59865"/>
                    <a:pt x="321059" y="63805"/>
                  </a:cubicBezTo>
                  <a:lnTo>
                    <a:pt x="321059" y="462650"/>
                  </a:lnTo>
                  <a:close/>
                </a:path>
              </a:pathLst>
            </a:custGeom>
            <a:solidFill>
              <a:srgbClr val="FFFFFF"/>
            </a:solidFill>
            <a:ln w="0" cap="flat">
              <a:noFill/>
              <a:prstDash val="solid"/>
              <a:miter/>
            </a:ln>
          </p:spPr>
          <p:txBody>
            <a:bodyPr rtlCol="0" anchor="ctr"/>
            <a:lstStyle/>
            <a:p>
              <a:endParaRPr lang="en-US"/>
            </a:p>
          </p:txBody>
        </p:sp>
      </p:grpSp>
      <p:pic>
        <p:nvPicPr>
          <p:cNvPr id="51" name="Graphic 50">
            <a:extLst>
              <a:ext uri="{FF2B5EF4-FFF2-40B4-BE49-F238E27FC236}">
                <a16:creationId xmlns:a16="http://schemas.microsoft.com/office/drawing/2014/main" id="{D197720A-FD87-5248-BFFD-9F55B0FBF9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7641" y="2220347"/>
            <a:ext cx="1271016" cy="1271016"/>
          </a:xfrm>
          <a:prstGeom prst="rect">
            <a:avLst/>
          </a:prstGeom>
        </p:spPr>
      </p:pic>
    </p:spTree>
    <p:extLst>
      <p:ext uri="{BB962C8B-B14F-4D97-AF65-F5344CB8AC3E}">
        <p14:creationId xmlns:p14="http://schemas.microsoft.com/office/powerpoint/2010/main" val="237483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9F4C4-6AC2-497E-C37C-2EEBA2F622EE}"/>
              </a:ext>
            </a:extLst>
          </p:cNvPr>
          <p:cNvSpPr>
            <a:spLocks noGrp="1"/>
          </p:cNvSpPr>
          <p:nvPr>
            <p:ph type="body" sz="quarter" idx="13"/>
          </p:nvPr>
        </p:nvSpPr>
        <p:spPr>
          <a:xfrm>
            <a:off x="579152" y="694192"/>
            <a:ext cx="9123648" cy="1019031"/>
          </a:xfrm>
        </p:spPr>
        <p:txBody>
          <a:bodyPr/>
          <a:lstStyle/>
          <a:p>
            <a:r>
              <a:rPr lang="en-US" dirty="0"/>
              <a:t>When will </a:t>
            </a:r>
            <a:r>
              <a:rPr lang="en-US" dirty="0" err="1"/>
              <a:t>Ideagen</a:t>
            </a:r>
            <a:r>
              <a:rPr lang="en-US" dirty="0"/>
              <a:t> Quality Management ‘Go live’?</a:t>
            </a:r>
          </a:p>
        </p:txBody>
      </p:sp>
      <p:sp>
        <p:nvSpPr>
          <p:cNvPr id="3" name="Text Placeholder 2">
            <a:extLst>
              <a:ext uri="{FF2B5EF4-FFF2-40B4-BE49-F238E27FC236}">
                <a16:creationId xmlns:a16="http://schemas.microsoft.com/office/drawing/2014/main" id="{AFA61DFC-B5F3-EB47-B474-F2EB6D3EDBCE}"/>
              </a:ext>
            </a:extLst>
          </p:cNvPr>
          <p:cNvSpPr>
            <a:spLocks noGrp="1"/>
          </p:cNvSpPr>
          <p:nvPr>
            <p:ph type="body" sz="quarter" idx="14"/>
          </p:nvPr>
        </p:nvSpPr>
        <p:spPr>
          <a:xfrm>
            <a:off x="579153" y="2076948"/>
            <a:ext cx="7053547" cy="4086860"/>
          </a:xfrm>
        </p:spPr>
        <p:txBody>
          <a:bodyPr>
            <a:normAutofit/>
          </a:bodyPr>
          <a:lstStyle/>
          <a:p>
            <a:r>
              <a:rPr lang="en-US" dirty="0"/>
              <a:t>We’re working with </a:t>
            </a:r>
            <a:r>
              <a:rPr lang="en-US" dirty="0" err="1"/>
              <a:t>Ideagen</a:t>
            </a:r>
            <a:r>
              <a:rPr lang="en-US" dirty="0"/>
              <a:t> to get the system configured to meet our needs and conduct some initial training for administrators.</a:t>
            </a:r>
          </a:p>
          <a:p>
            <a:endParaRPr lang="en-US" dirty="0"/>
          </a:p>
          <a:p>
            <a:r>
              <a:rPr lang="en-US" dirty="0"/>
              <a:t>Nearer the time, we will also be sending out some quick-start guides and invitations for you to join the </a:t>
            </a:r>
            <a:r>
              <a:rPr lang="en-US" dirty="0" err="1"/>
              <a:t>Ideagen</a:t>
            </a:r>
            <a:r>
              <a:rPr lang="en-US" dirty="0"/>
              <a:t> Academy, where you can really learn ‘how to’ use </a:t>
            </a:r>
            <a:r>
              <a:rPr lang="en-US" dirty="0" err="1"/>
              <a:t>Ideagen</a:t>
            </a:r>
            <a:r>
              <a:rPr lang="en-US" dirty="0"/>
              <a:t> Quality Management at a time that suits you ready for our ‘Go live’.</a:t>
            </a:r>
          </a:p>
        </p:txBody>
      </p:sp>
    </p:spTree>
    <p:extLst>
      <p:ext uri="{BB962C8B-B14F-4D97-AF65-F5344CB8AC3E}">
        <p14:creationId xmlns:p14="http://schemas.microsoft.com/office/powerpoint/2010/main" val="190017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D470-FB45-ACA3-188D-5861F8BB8B57}"/>
              </a:ext>
            </a:extLst>
          </p:cNvPr>
          <p:cNvSpPr>
            <a:spLocks noGrp="1"/>
          </p:cNvSpPr>
          <p:nvPr>
            <p:ph type="title"/>
          </p:nvPr>
        </p:nvSpPr>
        <p:spPr>
          <a:xfrm>
            <a:off x="579120" y="2983071"/>
            <a:ext cx="5562036" cy="1411130"/>
          </a:xfrm>
        </p:spPr>
        <p:txBody>
          <a:bodyPr>
            <a:normAutofit/>
          </a:bodyPr>
          <a:lstStyle/>
          <a:p>
            <a:r>
              <a:rPr lang="en-US" sz="2200" dirty="0"/>
              <a:t>Got questions?</a:t>
            </a:r>
            <a:br>
              <a:rPr lang="en-US" sz="2200" dirty="0"/>
            </a:br>
            <a:r>
              <a:rPr lang="en-US" sz="2200" dirty="0"/>
              <a:t> </a:t>
            </a:r>
            <a:br>
              <a:rPr lang="en-US" sz="2200" dirty="0"/>
            </a:br>
            <a:r>
              <a:rPr lang="en-US" sz="2200" dirty="0"/>
              <a:t>contact Janet on </a:t>
            </a:r>
            <a:r>
              <a:rPr lang="en-US" sz="2200" dirty="0" err="1"/>
              <a:t>ext</a:t>
            </a:r>
            <a:r>
              <a:rPr lang="en-US" sz="2200" dirty="0"/>
              <a:t> 12345 </a:t>
            </a:r>
            <a:br>
              <a:rPr lang="en-US" sz="2200" dirty="0"/>
            </a:br>
            <a:r>
              <a:rPr lang="en-US" sz="2200" dirty="0"/>
              <a:t>or email janet.help@ourorg.com</a:t>
            </a:r>
          </a:p>
        </p:txBody>
      </p:sp>
      <p:pic>
        <p:nvPicPr>
          <p:cNvPr id="4" name="Graphic 3">
            <a:extLst>
              <a:ext uri="{FF2B5EF4-FFF2-40B4-BE49-F238E27FC236}">
                <a16:creationId xmlns:a16="http://schemas.microsoft.com/office/drawing/2014/main" id="{7814AA94-7EFB-C3A6-2AD1-9C6CDF35F2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9120" y="1465262"/>
            <a:ext cx="4743450" cy="752475"/>
          </a:xfrm>
          <a:prstGeom prst="rect">
            <a:avLst/>
          </a:prstGeom>
        </p:spPr>
      </p:pic>
    </p:spTree>
    <p:extLst>
      <p:ext uri="{BB962C8B-B14F-4D97-AF65-F5344CB8AC3E}">
        <p14:creationId xmlns:p14="http://schemas.microsoft.com/office/powerpoint/2010/main" val="2156050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C94F80-F498-245D-C5EC-F9CF4C356794}"/>
              </a:ext>
            </a:extLst>
          </p:cNvPr>
          <p:cNvSpPr/>
          <p:nvPr/>
        </p:nvSpPr>
        <p:spPr>
          <a:xfrm>
            <a:off x="0" y="1498600"/>
            <a:ext cx="12192000" cy="4108509"/>
          </a:xfrm>
          <a:prstGeom prst="rect">
            <a:avLst/>
          </a:prstGeom>
          <a:solidFill>
            <a:srgbClr val="E5F4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3DC48-2C23-A0D1-D0A5-38837756F285}"/>
              </a:ext>
            </a:extLst>
          </p:cNvPr>
          <p:cNvSpPr>
            <a:spLocks noGrp="1"/>
          </p:cNvSpPr>
          <p:nvPr>
            <p:ph type="title"/>
          </p:nvPr>
        </p:nvSpPr>
        <p:spPr/>
        <p:txBody>
          <a:bodyPr/>
          <a:lstStyle/>
          <a:p>
            <a:r>
              <a:rPr lang="en-US" dirty="0"/>
              <a:t>Using the right language: Example 1</a:t>
            </a:r>
          </a:p>
        </p:txBody>
      </p:sp>
      <p:pic>
        <p:nvPicPr>
          <p:cNvPr id="9" name="Graphic 8">
            <a:extLst>
              <a:ext uri="{FF2B5EF4-FFF2-40B4-BE49-F238E27FC236}">
                <a16:creationId xmlns:a16="http://schemas.microsoft.com/office/drawing/2014/main" id="{8EC37B7B-C6A5-D67F-CE78-C917CF195E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90" y="1983152"/>
            <a:ext cx="952500" cy="952500"/>
          </a:xfrm>
          <a:prstGeom prst="rect">
            <a:avLst/>
          </a:prstGeom>
        </p:spPr>
      </p:pic>
      <p:pic>
        <p:nvPicPr>
          <p:cNvPr id="11" name="Graphic 10">
            <a:extLst>
              <a:ext uri="{FF2B5EF4-FFF2-40B4-BE49-F238E27FC236}">
                <a16:creationId xmlns:a16="http://schemas.microsoft.com/office/drawing/2014/main" id="{69AD6137-2673-DFB5-7109-AC6115A55F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390" y="3681049"/>
            <a:ext cx="952500" cy="952500"/>
          </a:xfrm>
          <a:prstGeom prst="rect">
            <a:avLst/>
          </a:prstGeom>
        </p:spPr>
      </p:pic>
      <p:sp>
        <p:nvSpPr>
          <p:cNvPr id="19" name="TextBox 18">
            <a:extLst>
              <a:ext uri="{FF2B5EF4-FFF2-40B4-BE49-F238E27FC236}">
                <a16:creationId xmlns:a16="http://schemas.microsoft.com/office/drawing/2014/main" id="{9CFC27ED-01E8-55DA-45EC-298E18F1B1A1}"/>
              </a:ext>
            </a:extLst>
          </p:cNvPr>
          <p:cNvSpPr txBox="1"/>
          <p:nvPr/>
        </p:nvSpPr>
        <p:spPr>
          <a:xfrm>
            <a:off x="1996440" y="1983152"/>
            <a:ext cx="8874760" cy="830997"/>
          </a:xfrm>
          <a:prstGeom prst="rect">
            <a:avLst/>
          </a:prstGeom>
          <a:noFill/>
        </p:spPr>
        <p:txBody>
          <a:bodyPr wrap="square">
            <a:spAutoFit/>
          </a:bodyPr>
          <a:lstStyle/>
          <a:p>
            <a:r>
              <a:rPr lang="en-US" sz="2400" b="1" dirty="0">
                <a:solidFill>
                  <a:srgbClr val="E2408E"/>
                </a:solidFill>
                <a:latin typeface="Gilroy Bold" panose="00000500000000000000" pitchFamily="50" charset="0"/>
              </a:rPr>
              <a:t>Business problem (what you might say)</a:t>
            </a:r>
          </a:p>
          <a:p>
            <a:r>
              <a:rPr lang="en-US" sz="2400" dirty="0">
                <a:latin typeface="Gilroy Light" panose="00000400000000000000" pitchFamily="50" charset="0"/>
              </a:rPr>
              <a:t>Staff are not always aware when documents are revised</a:t>
            </a:r>
          </a:p>
        </p:txBody>
      </p:sp>
      <p:sp>
        <p:nvSpPr>
          <p:cNvPr id="20" name="TextBox 19">
            <a:extLst>
              <a:ext uri="{FF2B5EF4-FFF2-40B4-BE49-F238E27FC236}">
                <a16:creationId xmlns:a16="http://schemas.microsoft.com/office/drawing/2014/main" id="{57FA1DAB-0180-D702-5F37-BF7B3C912C0C}"/>
              </a:ext>
            </a:extLst>
          </p:cNvPr>
          <p:cNvSpPr txBox="1"/>
          <p:nvPr/>
        </p:nvSpPr>
        <p:spPr>
          <a:xfrm>
            <a:off x="1996440" y="3681049"/>
            <a:ext cx="9687560" cy="1569660"/>
          </a:xfrm>
          <a:prstGeom prst="rect">
            <a:avLst/>
          </a:prstGeom>
          <a:noFill/>
        </p:spPr>
        <p:txBody>
          <a:bodyPr wrap="square">
            <a:spAutoFit/>
          </a:bodyPr>
          <a:lstStyle/>
          <a:p>
            <a:r>
              <a:rPr lang="en-US" sz="2400" b="1" dirty="0">
                <a:solidFill>
                  <a:srgbClr val="E2408E"/>
                </a:solidFill>
                <a:latin typeface="Gilroy Bold" panose="00000500000000000000" pitchFamily="50" charset="0"/>
              </a:rPr>
              <a:t>Written as a “what’s in it for them?”</a:t>
            </a:r>
          </a:p>
          <a:p>
            <a:r>
              <a:rPr lang="en-US" sz="2400" dirty="0">
                <a:latin typeface="Gilroy Light" panose="00000400000000000000" pitchFamily="50" charset="0"/>
              </a:rPr>
              <a:t>Making sure you always know about and have on-demand access to the latest versions of documents. One source of truth with no time wasted searching</a:t>
            </a:r>
          </a:p>
        </p:txBody>
      </p:sp>
    </p:spTree>
    <p:extLst>
      <p:ext uri="{BB962C8B-B14F-4D97-AF65-F5344CB8AC3E}">
        <p14:creationId xmlns:p14="http://schemas.microsoft.com/office/powerpoint/2010/main" val="103573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2E01-EFBF-1CBC-2F56-F586B54C1722}"/>
              </a:ext>
            </a:extLst>
          </p:cNvPr>
          <p:cNvSpPr>
            <a:spLocks noGrp="1"/>
          </p:cNvSpPr>
          <p:nvPr>
            <p:ph type="title"/>
          </p:nvPr>
        </p:nvSpPr>
        <p:spPr/>
        <p:txBody>
          <a:bodyPr/>
          <a:lstStyle/>
          <a:p>
            <a:r>
              <a:rPr lang="en-US" dirty="0"/>
              <a:t>Using the right language: Example 2</a:t>
            </a:r>
          </a:p>
        </p:txBody>
      </p:sp>
      <p:sp>
        <p:nvSpPr>
          <p:cNvPr id="5" name="Rectangle 4">
            <a:extLst>
              <a:ext uri="{FF2B5EF4-FFF2-40B4-BE49-F238E27FC236}">
                <a16:creationId xmlns:a16="http://schemas.microsoft.com/office/drawing/2014/main" id="{26A9274D-1F97-FE57-1E29-E11E742909AE}"/>
              </a:ext>
            </a:extLst>
          </p:cNvPr>
          <p:cNvSpPr/>
          <p:nvPr/>
        </p:nvSpPr>
        <p:spPr>
          <a:xfrm>
            <a:off x="0" y="1498600"/>
            <a:ext cx="12192000" cy="4108509"/>
          </a:xfrm>
          <a:prstGeom prst="rect">
            <a:avLst/>
          </a:prstGeom>
          <a:solidFill>
            <a:srgbClr val="E5F4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64F264F0-FC15-AD28-6737-CCEFE95D9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90" y="1983152"/>
            <a:ext cx="952500" cy="952500"/>
          </a:xfrm>
          <a:prstGeom prst="rect">
            <a:avLst/>
          </a:prstGeom>
        </p:spPr>
      </p:pic>
      <p:pic>
        <p:nvPicPr>
          <p:cNvPr id="7" name="Graphic 6">
            <a:extLst>
              <a:ext uri="{FF2B5EF4-FFF2-40B4-BE49-F238E27FC236}">
                <a16:creationId xmlns:a16="http://schemas.microsoft.com/office/drawing/2014/main" id="{347D9396-B200-0AA9-C2D2-F31BC48BCA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390" y="3681049"/>
            <a:ext cx="952500" cy="952500"/>
          </a:xfrm>
          <a:prstGeom prst="rect">
            <a:avLst/>
          </a:prstGeom>
        </p:spPr>
      </p:pic>
      <p:sp>
        <p:nvSpPr>
          <p:cNvPr id="8" name="TextBox 7">
            <a:extLst>
              <a:ext uri="{FF2B5EF4-FFF2-40B4-BE49-F238E27FC236}">
                <a16:creationId xmlns:a16="http://schemas.microsoft.com/office/drawing/2014/main" id="{394B9AA1-5D31-2096-2193-3F9121DDFD1C}"/>
              </a:ext>
            </a:extLst>
          </p:cNvPr>
          <p:cNvSpPr txBox="1"/>
          <p:nvPr/>
        </p:nvSpPr>
        <p:spPr>
          <a:xfrm>
            <a:off x="1996440" y="1983152"/>
            <a:ext cx="8874760" cy="1200329"/>
          </a:xfrm>
          <a:prstGeom prst="rect">
            <a:avLst/>
          </a:prstGeom>
          <a:noFill/>
        </p:spPr>
        <p:txBody>
          <a:bodyPr wrap="square">
            <a:spAutoFit/>
          </a:bodyPr>
          <a:lstStyle/>
          <a:p>
            <a:r>
              <a:rPr lang="en-US" sz="2400" b="1" dirty="0">
                <a:solidFill>
                  <a:srgbClr val="E2408E"/>
                </a:solidFill>
                <a:latin typeface="Gilroy Bold" panose="00000500000000000000" pitchFamily="50" charset="0"/>
              </a:rPr>
              <a:t>Business problem (what you might say)</a:t>
            </a:r>
          </a:p>
          <a:p>
            <a:r>
              <a:rPr lang="en-US" sz="2400" dirty="0">
                <a:latin typeface="Gilroy Light" panose="00000400000000000000" pitchFamily="50" charset="0"/>
              </a:rPr>
              <a:t>It's hard to work out who needs to be retrained when controlled documents change</a:t>
            </a:r>
          </a:p>
        </p:txBody>
      </p:sp>
      <p:sp>
        <p:nvSpPr>
          <p:cNvPr id="9" name="TextBox 8">
            <a:extLst>
              <a:ext uri="{FF2B5EF4-FFF2-40B4-BE49-F238E27FC236}">
                <a16:creationId xmlns:a16="http://schemas.microsoft.com/office/drawing/2014/main" id="{E2761B4D-C137-DA3A-DF0C-8A8CCE0CF14A}"/>
              </a:ext>
            </a:extLst>
          </p:cNvPr>
          <p:cNvSpPr txBox="1"/>
          <p:nvPr/>
        </p:nvSpPr>
        <p:spPr>
          <a:xfrm>
            <a:off x="1996440" y="3681049"/>
            <a:ext cx="9687560" cy="1569660"/>
          </a:xfrm>
          <a:prstGeom prst="rect">
            <a:avLst/>
          </a:prstGeom>
          <a:noFill/>
        </p:spPr>
        <p:txBody>
          <a:bodyPr wrap="square">
            <a:spAutoFit/>
          </a:bodyPr>
          <a:lstStyle/>
          <a:p>
            <a:r>
              <a:rPr lang="en-US" sz="2400" b="1" dirty="0">
                <a:solidFill>
                  <a:srgbClr val="E2408E"/>
                </a:solidFill>
                <a:latin typeface="Gilroy Bold" panose="00000500000000000000" pitchFamily="50" charset="0"/>
              </a:rPr>
              <a:t>Written as a “what’s in it for them?”</a:t>
            </a:r>
          </a:p>
          <a:p>
            <a:r>
              <a:rPr lang="en-US" sz="2400" dirty="0">
                <a:latin typeface="Gilroy Light" panose="00000400000000000000" pitchFamily="50" charset="0"/>
              </a:rPr>
              <a:t>Making sure we provide you with the right training when documents change, keeping you competent by supporting your continued learning and development</a:t>
            </a:r>
          </a:p>
        </p:txBody>
      </p:sp>
    </p:spTree>
    <p:extLst>
      <p:ext uri="{BB962C8B-B14F-4D97-AF65-F5344CB8AC3E}">
        <p14:creationId xmlns:p14="http://schemas.microsoft.com/office/powerpoint/2010/main" val="3978107575"/>
      </p:ext>
    </p:extLst>
  </p:cSld>
  <p:clrMapOvr>
    <a:masterClrMapping/>
  </p:clrMapOvr>
</p:sld>
</file>

<file path=ppt/theme/theme1.xml><?xml version="1.0" encoding="utf-8"?>
<a:theme xmlns:a="http://schemas.openxmlformats.org/drawingml/2006/main" name="Office Theme">
  <a:themeElements>
    <a:clrScheme name="Custom 1">
      <a:dk1>
        <a:srgbClr val="304050"/>
      </a:dk1>
      <a:lt1>
        <a:srgbClr val="FFFFFF"/>
      </a:lt1>
      <a:dk2>
        <a:srgbClr val="304050"/>
      </a:dk2>
      <a:lt2>
        <a:srgbClr val="E7E6E6"/>
      </a:lt2>
      <a:accent1>
        <a:srgbClr val="039DB7"/>
      </a:accent1>
      <a:accent2>
        <a:srgbClr val="45BBCE"/>
      </a:accent2>
      <a:accent3>
        <a:srgbClr val="E2408E"/>
      </a:accent3>
      <a:accent4>
        <a:srgbClr val="A4A6A6"/>
      </a:accent4>
      <a:accent5>
        <a:srgbClr val="D9D9D9"/>
      </a:accent5>
      <a:accent6>
        <a:srgbClr val="039DB7"/>
      </a:accent6>
      <a:hlink>
        <a:srgbClr val="FFFFFF"/>
      </a:hlink>
      <a:folHlink>
        <a:srgbClr val="45BBCE"/>
      </a:folHlink>
    </a:clrScheme>
    <a:fontScheme name="Ideagen - Gilroy">
      <a:majorFont>
        <a:latin typeface="Gilroy Medium"/>
        <a:ea typeface=""/>
        <a:cs typeface=""/>
      </a:majorFont>
      <a:minorFont>
        <a:latin typeface="Gilro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7F255A94-C09F-E44C-8613-4F06CA7FFE1E}" vid="{F6F865E4-EEE9-DD41-A3A3-E52C61FF4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E7B43F2A8EF741AC5C884EC2051700" ma:contentTypeVersion="6" ma:contentTypeDescription="Create a new document." ma:contentTypeScope="" ma:versionID="d01cc6d71352a9051a79ccf95fed5245">
  <xsd:schema xmlns:xsd="http://www.w3.org/2001/XMLSchema" xmlns:xs="http://www.w3.org/2001/XMLSchema" xmlns:p="http://schemas.microsoft.com/office/2006/metadata/properties" xmlns:ns2="defdcdcc-2cae-4b97-bf19-54527655ad63" targetNamespace="http://schemas.microsoft.com/office/2006/metadata/properties" ma:root="true" ma:fieldsID="18230c3ee2d704fb26ab5cf7952a7608" ns2:_="">
    <xsd:import namespace="defdcdcc-2cae-4b97-bf19-54527655ad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dcdcc-2cae-4b97-bf19-54527655a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BDD41F-9B9D-4BA6-A82A-E36673529414}">
  <ds:schemaRefs>
    <ds:schemaRef ds:uri="http://schemas.microsoft.com/sharepoint/v3/contenttype/forms"/>
  </ds:schemaRefs>
</ds:datastoreItem>
</file>

<file path=customXml/itemProps2.xml><?xml version="1.0" encoding="utf-8"?>
<ds:datastoreItem xmlns:ds="http://schemas.openxmlformats.org/officeDocument/2006/customXml" ds:itemID="{7A254847-DC31-45DA-A319-500F1743148D}">
  <ds:schemaRefs>
    <ds:schemaRef ds:uri="http://schemas.microsoft.com/office/infopath/2007/PartnerControls"/>
    <ds:schemaRef ds:uri="http://schemas.microsoft.com/office/2006/documentManagement/types"/>
    <ds:schemaRef ds:uri="http://schemas.openxmlformats.org/package/2006/metadata/core-properties"/>
    <ds:schemaRef ds:uri="defdcdcc-2cae-4b97-bf19-54527655ad63"/>
    <ds:schemaRef ds:uri="http://schemas.microsoft.com/office/2006/metadata/properties"/>
    <ds:schemaRef ds:uri="http://purl.org/dc/dcmitype/"/>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9A9441DE-E9E9-4086-94CF-9BFE54D5DF27}">
  <ds:schemaRefs>
    <ds:schemaRef ds:uri="defdcdcc-2cae-4b97-bf19-54527655ad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b7b26ac-444b-49f9-b397-7932bf0bac82}" enabled="0" method="" siteId="{1b7b26ac-444b-49f9-b397-7932bf0bac82}" removed="1"/>
</clbl:labelList>
</file>

<file path=docProps/app.xml><?xml version="1.0" encoding="utf-8"?>
<Properties xmlns="http://schemas.openxmlformats.org/officeDocument/2006/extended-properties" xmlns:vt="http://schemas.openxmlformats.org/officeDocument/2006/docPropsVTypes">
  <Template>Partners Integrations and Analytics_Old_07102023</Template>
  <TotalTime>759</TotalTime>
  <Words>584</Words>
  <Application>Microsoft Macintosh PowerPoint</Application>
  <PresentationFormat>Widescreen</PresentationFormat>
  <Paragraphs>59</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Gilroy</vt:lpstr>
      <vt:lpstr>Gilroy Bold</vt:lpstr>
      <vt:lpstr>Gilroy Light</vt:lpstr>
      <vt:lpstr>Gilroy Light Italic</vt:lpstr>
      <vt:lpstr>Gilroy Medium</vt:lpstr>
      <vt:lpstr>Gilroy SemiBold</vt:lpstr>
      <vt:lpstr>Office Theme</vt:lpstr>
      <vt:lpstr>PowerPoint Presentation</vt:lpstr>
      <vt:lpstr>Helping support our ‘Drive to Zero’</vt:lpstr>
      <vt:lpstr>What are our measurable benefits?</vt:lpstr>
      <vt:lpstr>Our desired outcomes and how Ideagen Quality Management helps</vt:lpstr>
      <vt:lpstr>What’s in it for you?</vt:lpstr>
      <vt:lpstr>PowerPoint Presentation</vt:lpstr>
      <vt:lpstr>Got questions?   contact Janet on ext 12345  or email janet.help@ourorg.com</vt:lpstr>
      <vt:lpstr>Using the right language: Example 1</vt:lpstr>
      <vt:lpstr>Using the right language: Example 2</vt:lpstr>
      <vt:lpstr>Image Library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&amp; Integrations</dc:title>
  <dc:creator>Shravan Kumar Jakka</dc:creator>
  <cp:lastModifiedBy>Leanne Ward</cp:lastModifiedBy>
  <cp:revision>102</cp:revision>
  <dcterms:created xsi:type="dcterms:W3CDTF">2023-07-10T10:36:12Z</dcterms:created>
  <dcterms:modified xsi:type="dcterms:W3CDTF">2023-09-04T10:35:30Z</dcterms:modified>
</cp:coreProperties>
</file>